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541" r:id="rId3"/>
    <p:sldId id="543" r:id="rId4"/>
    <p:sldId id="544" r:id="rId5"/>
    <p:sldId id="545" r:id="rId6"/>
    <p:sldId id="546" r:id="rId7"/>
    <p:sldId id="547" r:id="rId8"/>
    <p:sldId id="549" r:id="rId9"/>
    <p:sldId id="553" r:id="rId10"/>
    <p:sldId id="550" r:id="rId11"/>
    <p:sldId id="551" r:id="rId12"/>
    <p:sldId id="552" r:id="rId13"/>
    <p:sldId id="554" r:id="rId14"/>
    <p:sldId id="555" r:id="rId15"/>
    <p:sldId id="556" r:id="rId16"/>
    <p:sldId id="557"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217"/>
    <a:srgbClr val="E51E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22" autoAdjust="0"/>
  </p:normalViewPr>
  <p:slideViewPr>
    <p:cSldViewPr snapToGrid="0" snapToObjects="1">
      <p:cViewPr varScale="1">
        <p:scale>
          <a:sx n="108" d="100"/>
          <a:sy n="108" d="100"/>
        </p:scale>
        <p:origin x="1038" y="96"/>
      </p:cViewPr>
      <p:guideLst>
        <p:guide orient="horz" pos="2160"/>
        <p:guide pos="3840"/>
      </p:guideLst>
    </p:cSldViewPr>
  </p:slideViewPr>
  <p:outlineViewPr>
    <p:cViewPr>
      <p:scale>
        <a:sx n="33" d="100"/>
        <a:sy n="33" d="100"/>
      </p:scale>
      <p:origin x="0" y="0"/>
    </p:cViewPr>
  </p:outlineViewPr>
  <p:notesTextViewPr>
    <p:cViewPr>
      <p:scale>
        <a:sx n="400" d="100"/>
        <a:sy n="400" d="100"/>
      </p:scale>
      <p:origin x="0" y="0"/>
    </p:cViewPr>
  </p:notesTextViewPr>
  <p:sorterViewPr>
    <p:cViewPr>
      <p:scale>
        <a:sx n="100" d="100"/>
        <a:sy n="100" d="100"/>
      </p:scale>
      <p:origin x="0" y="0"/>
    </p:cViewPr>
  </p:sorterViewPr>
  <p:notesViewPr>
    <p:cSldViewPr snapToGrid="0" snapToObjects="1">
      <p:cViewPr varScale="1">
        <p:scale>
          <a:sx n="55" d="100"/>
          <a:sy n="55" d="100"/>
        </p:scale>
        <p:origin x="82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B0CFBA-E990-492A-B8EC-42DA37F7FF05}" type="datetimeFigureOut">
              <a:rPr lang="pt-BR" smtClean="0"/>
              <a:t>16/09/2023</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F7A09E-C52E-410D-936A-2FD2AB36F777}" type="slidenum">
              <a:rPr lang="pt-BR" smtClean="0"/>
              <a:t>‹nº›</a:t>
            </a:fld>
            <a:endParaRPr lang="pt-BR"/>
          </a:p>
        </p:txBody>
      </p:sp>
    </p:spTree>
    <p:extLst>
      <p:ext uri="{BB962C8B-B14F-4D97-AF65-F5344CB8AC3E}">
        <p14:creationId xmlns:p14="http://schemas.microsoft.com/office/powerpoint/2010/main" val="32555471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3A1DF-988C-DD47-A2FC-66E8BC3ADC5C}" type="datetimeFigureOut">
              <a:rPr lang="pt-BR" smtClean="0"/>
              <a:t>16/09/2023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pt-BR"/>
              <a:t>Editar estilos de texto Mestre
Segundo nível
Terceiro nível
Quarto nível
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F525-BAAF-C84F-B813-5FFD2F2D0355}" type="slidenum">
              <a:rPr lang="pt-BR" smtClean="0"/>
              <a:t>‹nº›</a:t>
            </a:fld>
            <a:endParaRPr lang="pt-BR"/>
          </a:p>
        </p:txBody>
      </p:sp>
    </p:spTree>
    <p:extLst>
      <p:ext uri="{BB962C8B-B14F-4D97-AF65-F5344CB8AC3E}">
        <p14:creationId xmlns:p14="http://schemas.microsoft.com/office/powerpoint/2010/main" val="26956462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a:t>
            </a:fld>
            <a:endParaRPr lang="pt-BR"/>
          </a:p>
        </p:txBody>
      </p:sp>
    </p:spTree>
    <p:extLst>
      <p:ext uri="{BB962C8B-B14F-4D97-AF65-F5344CB8AC3E}">
        <p14:creationId xmlns:p14="http://schemas.microsoft.com/office/powerpoint/2010/main" val="170731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10</a:t>
            </a:fld>
            <a:endParaRPr lang="pt-BR"/>
          </a:p>
        </p:txBody>
      </p:sp>
    </p:spTree>
    <p:extLst>
      <p:ext uri="{BB962C8B-B14F-4D97-AF65-F5344CB8AC3E}">
        <p14:creationId xmlns:p14="http://schemas.microsoft.com/office/powerpoint/2010/main" val="265290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11</a:t>
            </a:fld>
            <a:endParaRPr lang="pt-BR"/>
          </a:p>
        </p:txBody>
      </p:sp>
    </p:spTree>
    <p:extLst>
      <p:ext uri="{BB962C8B-B14F-4D97-AF65-F5344CB8AC3E}">
        <p14:creationId xmlns:p14="http://schemas.microsoft.com/office/powerpoint/2010/main" val="1921406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12</a:t>
            </a:fld>
            <a:endParaRPr lang="pt-BR"/>
          </a:p>
        </p:txBody>
      </p:sp>
    </p:spTree>
    <p:extLst>
      <p:ext uri="{BB962C8B-B14F-4D97-AF65-F5344CB8AC3E}">
        <p14:creationId xmlns:p14="http://schemas.microsoft.com/office/powerpoint/2010/main" val="145440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13</a:t>
            </a:fld>
            <a:endParaRPr lang="pt-BR"/>
          </a:p>
        </p:txBody>
      </p:sp>
    </p:spTree>
    <p:extLst>
      <p:ext uri="{BB962C8B-B14F-4D97-AF65-F5344CB8AC3E}">
        <p14:creationId xmlns:p14="http://schemas.microsoft.com/office/powerpoint/2010/main" val="2591871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14</a:t>
            </a:fld>
            <a:endParaRPr lang="pt-BR"/>
          </a:p>
        </p:txBody>
      </p:sp>
    </p:spTree>
    <p:extLst>
      <p:ext uri="{BB962C8B-B14F-4D97-AF65-F5344CB8AC3E}">
        <p14:creationId xmlns:p14="http://schemas.microsoft.com/office/powerpoint/2010/main" val="1647204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15</a:t>
            </a:fld>
            <a:endParaRPr lang="pt-BR"/>
          </a:p>
        </p:txBody>
      </p:sp>
    </p:spTree>
    <p:extLst>
      <p:ext uri="{BB962C8B-B14F-4D97-AF65-F5344CB8AC3E}">
        <p14:creationId xmlns:p14="http://schemas.microsoft.com/office/powerpoint/2010/main" val="1072628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16</a:t>
            </a:fld>
            <a:endParaRPr lang="pt-BR"/>
          </a:p>
        </p:txBody>
      </p:sp>
    </p:spTree>
    <p:extLst>
      <p:ext uri="{BB962C8B-B14F-4D97-AF65-F5344CB8AC3E}">
        <p14:creationId xmlns:p14="http://schemas.microsoft.com/office/powerpoint/2010/main" val="3235224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2</a:t>
            </a:fld>
            <a:endParaRPr lang="pt-BR"/>
          </a:p>
        </p:txBody>
      </p:sp>
    </p:spTree>
    <p:extLst>
      <p:ext uri="{BB962C8B-B14F-4D97-AF65-F5344CB8AC3E}">
        <p14:creationId xmlns:p14="http://schemas.microsoft.com/office/powerpoint/2010/main" val="159402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3</a:t>
            </a:fld>
            <a:endParaRPr lang="pt-BR"/>
          </a:p>
        </p:txBody>
      </p:sp>
    </p:spTree>
    <p:extLst>
      <p:ext uri="{BB962C8B-B14F-4D97-AF65-F5344CB8AC3E}">
        <p14:creationId xmlns:p14="http://schemas.microsoft.com/office/powerpoint/2010/main" val="3694707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4</a:t>
            </a:fld>
            <a:endParaRPr lang="pt-BR"/>
          </a:p>
        </p:txBody>
      </p:sp>
    </p:spTree>
    <p:extLst>
      <p:ext uri="{BB962C8B-B14F-4D97-AF65-F5344CB8AC3E}">
        <p14:creationId xmlns:p14="http://schemas.microsoft.com/office/powerpoint/2010/main" val="1855591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5</a:t>
            </a:fld>
            <a:endParaRPr lang="pt-BR"/>
          </a:p>
        </p:txBody>
      </p:sp>
    </p:spTree>
    <p:extLst>
      <p:ext uri="{BB962C8B-B14F-4D97-AF65-F5344CB8AC3E}">
        <p14:creationId xmlns:p14="http://schemas.microsoft.com/office/powerpoint/2010/main" val="515568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6</a:t>
            </a:fld>
            <a:endParaRPr lang="pt-BR"/>
          </a:p>
        </p:txBody>
      </p:sp>
    </p:spTree>
    <p:extLst>
      <p:ext uri="{BB962C8B-B14F-4D97-AF65-F5344CB8AC3E}">
        <p14:creationId xmlns:p14="http://schemas.microsoft.com/office/powerpoint/2010/main" val="3338618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7</a:t>
            </a:fld>
            <a:endParaRPr lang="pt-BR"/>
          </a:p>
        </p:txBody>
      </p:sp>
    </p:spTree>
    <p:extLst>
      <p:ext uri="{BB962C8B-B14F-4D97-AF65-F5344CB8AC3E}">
        <p14:creationId xmlns:p14="http://schemas.microsoft.com/office/powerpoint/2010/main" val="416433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8</a:t>
            </a:fld>
            <a:endParaRPr lang="pt-BR"/>
          </a:p>
        </p:txBody>
      </p:sp>
    </p:spTree>
    <p:extLst>
      <p:ext uri="{BB962C8B-B14F-4D97-AF65-F5344CB8AC3E}">
        <p14:creationId xmlns:p14="http://schemas.microsoft.com/office/powerpoint/2010/main" val="3653045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9</a:t>
            </a:fld>
            <a:endParaRPr lang="pt-BR"/>
          </a:p>
        </p:txBody>
      </p:sp>
    </p:spTree>
    <p:extLst>
      <p:ext uri="{BB962C8B-B14F-4D97-AF65-F5344CB8AC3E}">
        <p14:creationId xmlns:p14="http://schemas.microsoft.com/office/powerpoint/2010/main" val="3790206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Espaço Reservado para Texto 14">
            <a:extLst>
              <a:ext uri="{FF2B5EF4-FFF2-40B4-BE49-F238E27FC236}">
                <a16:creationId xmlns:a16="http://schemas.microsoft.com/office/drawing/2014/main" id="{741322F5-93ED-4D68-A8FF-9359DF6E751A}"/>
              </a:ext>
            </a:extLst>
          </p:cNvPr>
          <p:cNvSpPr>
            <a:spLocks noGrp="1"/>
          </p:cNvSpPr>
          <p:nvPr>
            <p:ph type="body" sz="quarter" idx="11" hasCustomPrompt="1"/>
          </p:nvPr>
        </p:nvSpPr>
        <p:spPr>
          <a:xfrm>
            <a:off x="1785060" y="2074736"/>
            <a:ext cx="8915514" cy="707886"/>
          </a:xfrm>
          <a:prstGeom prst="rect">
            <a:avLst/>
          </a:prstGeom>
        </p:spPr>
        <p:txBody>
          <a:bodyPr/>
          <a:lstStyle>
            <a:lvl1pPr marL="0" indent="0">
              <a:buNone/>
              <a:defRPr sz="44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a:t>
            </a:r>
          </a:p>
        </p:txBody>
      </p:sp>
      <p:sp>
        <p:nvSpPr>
          <p:cNvPr id="17" name="Espaço Reservado para Texto 16">
            <a:extLst>
              <a:ext uri="{FF2B5EF4-FFF2-40B4-BE49-F238E27FC236}">
                <a16:creationId xmlns:a16="http://schemas.microsoft.com/office/drawing/2014/main" id="{2B77ECB5-455F-48E1-AC6C-CB94B5AD6A0B}"/>
              </a:ext>
            </a:extLst>
          </p:cNvPr>
          <p:cNvSpPr>
            <a:spLocks noGrp="1"/>
          </p:cNvSpPr>
          <p:nvPr>
            <p:ph type="body" sz="quarter" idx="12" hasCustomPrompt="1"/>
          </p:nvPr>
        </p:nvSpPr>
        <p:spPr>
          <a:xfrm>
            <a:off x="1785060" y="3165925"/>
            <a:ext cx="3496729" cy="341288"/>
          </a:xfrm>
          <a:prstGeom prst="rect">
            <a:avLst/>
          </a:prstGeom>
        </p:spPr>
        <p:txBody>
          <a:bodyPr/>
          <a:lstStyle>
            <a:lvl1pPr marL="0" indent="0">
              <a:buNone/>
              <a:defRPr sz="2000" b="1">
                <a:solidFill>
                  <a:srgbClr val="E51E3C"/>
                </a:solidFill>
                <a:latin typeface="Montserrat" panose="00000500000000000000" pitchFamily="2" charset="0"/>
              </a:defRPr>
            </a:lvl1pPr>
          </a:lstStyle>
          <a:p>
            <a:pPr lvl="0"/>
            <a:r>
              <a:rPr lang="pt-BR" dirty="0"/>
              <a:t>Digitar seu subtítulo aqui</a:t>
            </a:r>
          </a:p>
        </p:txBody>
      </p:sp>
      <p:sp>
        <p:nvSpPr>
          <p:cNvPr id="19" name="Espaço Reservado para Texto 18">
            <a:extLst>
              <a:ext uri="{FF2B5EF4-FFF2-40B4-BE49-F238E27FC236}">
                <a16:creationId xmlns:a16="http://schemas.microsoft.com/office/drawing/2014/main" id="{94A25BC8-06B9-4702-900E-C725EC898475}"/>
              </a:ext>
            </a:extLst>
          </p:cNvPr>
          <p:cNvSpPr>
            <a:spLocks noGrp="1"/>
          </p:cNvSpPr>
          <p:nvPr>
            <p:ph type="body" sz="quarter" idx="13" hasCustomPrompt="1"/>
          </p:nvPr>
        </p:nvSpPr>
        <p:spPr>
          <a:xfrm>
            <a:off x="1784350" y="3686175"/>
            <a:ext cx="8323263" cy="89978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dignissimos</a:t>
            </a:r>
            <a:endParaRPr lang="pt-BR" sz="2000" dirty="0">
              <a:solidFill>
                <a:schemeClr val="tx1">
                  <a:lumMod val="65000"/>
                  <a:lumOff val="35000"/>
                </a:schemeClr>
              </a:solidFill>
              <a:latin typeface="Montserrat" pitchFamily="2" charset="77"/>
            </a:endParaRPr>
          </a:p>
          <a:p>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
        <p:nvSpPr>
          <p:cNvPr id="21" name="Espaço Reservado para Texto 20">
            <a:extLst>
              <a:ext uri="{FF2B5EF4-FFF2-40B4-BE49-F238E27FC236}">
                <a16:creationId xmlns:a16="http://schemas.microsoft.com/office/drawing/2014/main" id="{2CD3EFA3-E8FF-4777-8F73-3A0ED7F42ECB}"/>
              </a:ext>
            </a:extLst>
          </p:cNvPr>
          <p:cNvSpPr>
            <a:spLocks noGrp="1"/>
          </p:cNvSpPr>
          <p:nvPr>
            <p:ph type="body" sz="quarter" idx="14" hasCustomPrompt="1"/>
          </p:nvPr>
        </p:nvSpPr>
        <p:spPr>
          <a:xfrm rot="16200000">
            <a:off x="-195445" y="267757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419601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Espaço Reservado para Imagem 7">
            <a:extLst>
              <a:ext uri="{FF2B5EF4-FFF2-40B4-BE49-F238E27FC236}">
                <a16:creationId xmlns:a16="http://schemas.microsoft.com/office/drawing/2014/main" id="{94384EF9-9F88-3F44-960E-23228F2B7B59}"/>
              </a:ext>
            </a:extLst>
          </p:cNvPr>
          <p:cNvSpPr>
            <a:spLocks noGrp="1"/>
          </p:cNvSpPr>
          <p:nvPr>
            <p:ph type="pic" sz="quarter" idx="13"/>
          </p:nvPr>
        </p:nvSpPr>
        <p:spPr>
          <a:xfrm>
            <a:off x="7516800" y="1"/>
            <a:ext cx="4675200" cy="6858000"/>
          </a:xfrm>
          <a:prstGeom prst="rect">
            <a:avLst/>
          </a:prstGeom>
        </p:spPr>
        <p:txBody>
          <a:bodyPr/>
          <a:lstStyle/>
          <a:p>
            <a:endParaRPr lang="pt-BR"/>
          </a:p>
        </p:txBody>
      </p:sp>
      <p:pic>
        <p:nvPicPr>
          <p:cNvPr id="11" name="Imagem 10">
            <a:extLst>
              <a:ext uri="{FF2B5EF4-FFF2-40B4-BE49-F238E27FC236}">
                <a16:creationId xmlns:a16="http://schemas.microsoft.com/office/drawing/2014/main" id="{091D4AD5-11DD-4E82-960B-C503F0BDD193}"/>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2" name="Espaço Reservado para Texto 14">
            <a:extLst>
              <a:ext uri="{FF2B5EF4-FFF2-40B4-BE49-F238E27FC236}">
                <a16:creationId xmlns:a16="http://schemas.microsoft.com/office/drawing/2014/main" id="{E8B551AC-1062-45BF-8F6C-49BD2028664E}"/>
              </a:ext>
            </a:extLst>
          </p:cNvPr>
          <p:cNvSpPr>
            <a:spLocks noGrp="1"/>
          </p:cNvSpPr>
          <p:nvPr>
            <p:ph type="body" sz="quarter" idx="11" hasCustomPrompt="1"/>
          </p:nvPr>
        </p:nvSpPr>
        <p:spPr>
          <a:xfrm>
            <a:off x="1634452" y="2472844"/>
            <a:ext cx="4547502" cy="956155"/>
          </a:xfrm>
          <a:prstGeom prst="rect">
            <a:avLst/>
          </a:prstGeom>
        </p:spPr>
        <p:txBody>
          <a:bodyPr/>
          <a:lstStyle>
            <a:lvl1pPr marL="0" indent="0">
              <a:buNone/>
              <a:defRPr sz="36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3" name="Espaço Reservado para Texto 16">
            <a:extLst>
              <a:ext uri="{FF2B5EF4-FFF2-40B4-BE49-F238E27FC236}">
                <a16:creationId xmlns:a16="http://schemas.microsoft.com/office/drawing/2014/main" id="{A0D0365B-6FD1-4482-BC3D-ADA165317210}"/>
              </a:ext>
            </a:extLst>
          </p:cNvPr>
          <p:cNvSpPr>
            <a:spLocks noGrp="1"/>
          </p:cNvSpPr>
          <p:nvPr>
            <p:ph type="body" sz="quarter" idx="12" hasCustomPrompt="1"/>
          </p:nvPr>
        </p:nvSpPr>
        <p:spPr>
          <a:xfrm>
            <a:off x="1634452" y="2109725"/>
            <a:ext cx="3496729" cy="341288"/>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14" name="Espaço Reservado para Texto 18">
            <a:extLst>
              <a:ext uri="{FF2B5EF4-FFF2-40B4-BE49-F238E27FC236}">
                <a16:creationId xmlns:a16="http://schemas.microsoft.com/office/drawing/2014/main" id="{E0957A65-0BA6-4042-A566-FBBCD4E11B12}"/>
              </a:ext>
            </a:extLst>
          </p:cNvPr>
          <p:cNvSpPr>
            <a:spLocks noGrp="1"/>
          </p:cNvSpPr>
          <p:nvPr>
            <p:ph type="body" sz="quarter" idx="14" hasCustomPrompt="1"/>
          </p:nvPr>
        </p:nvSpPr>
        <p:spPr>
          <a:xfrm>
            <a:off x="1633743" y="3783198"/>
            <a:ext cx="4848358" cy="10191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digníssimos </a:t>
            </a:r>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
        <p:nvSpPr>
          <p:cNvPr id="15" name="Espaço Reservado para Texto 20">
            <a:extLst>
              <a:ext uri="{FF2B5EF4-FFF2-40B4-BE49-F238E27FC236}">
                <a16:creationId xmlns:a16="http://schemas.microsoft.com/office/drawing/2014/main" id="{D769B9D2-9F94-480A-B9CA-79C5B8EC8068}"/>
              </a:ext>
            </a:extLst>
          </p:cNvPr>
          <p:cNvSpPr>
            <a:spLocks noGrp="1"/>
          </p:cNvSpPr>
          <p:nvPr>
            <p:ph type="body" sz="quarter" idx="15" hasCustomPrompt="1"/>
          </p:nvPr>
        </p:nvSpPr>
        <p:spPr>
          <a:xfrm rot="16200000">
            <a:off x="-195445" y="267757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1513852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Espaço Reservado para Texto 20">
            <a:extLst>
              <a:ext uri="{FF2B5EF4-FFF2-40B4-BE49-F238E27FC236}">
                <a16:creationId xmlns:a16="http://schemas.microsoft.com/office/drawing/2014/main" id="{28CAF223-2313-4CD7-91B6-501139C3D336}"/>
              </a:ext>
            </a:extLst>
          </p:cNvPr>
          <p:cNvSpPr>
            <a:spLocks noGrp="1"/>
          </p:cNvSpPr>
          <p:nvPr>
            <p:ph type="body" sz="quarter" idx="15" hasCustomPrompt="1"/>
          </p:nvPr>
        </p:nvSpPr>
        <p:spPr>
          <a:xfrm rot="16200000">
            <a:off x="-195445" y="2677574"/>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2" name="Espaço Reservado para Texto 14">
            <a:extLst>
              <a:ext uri="{FF2B5EF4-FFF2-40B4-BE49-F238E27FC236}">
                <a16:creationId xmlns:a16="http://schemas.microsoft.com/office/drawing/2014/main" id="{960D71C8-8756-424E-9251-B869DC4BD8D8}"/>
              </a:ext>
            </a:extLst>
          </p:cNvPr>
          <p:cNvSpPr>
            <a:spLocks noGrp="1"/>
          </p:cNvSpPr>
          <p:nvPr>
            <p:ph type="body" sz="quarter" idx="11" hasCustomPrompt="1"/>
          </p:nvPr>
        </p:nvSpPr>
        <p:spPr>
          <a:xfrm>
            <a:off x="1634451" y="2295927"/>
            <a:ext cx="8661274" cy="1816243"/>
          </a:xfrm>
          <a:prstGeom prst="rect">
            <a:avLst/>
          </a:prstGeom>
        </p:spPr>
        <p:txBody>
          <a:bodyPr/>
          <a:lstStyle>
            <a:lvl1pPr marL="0" indent="0">
              <a:buNone/>
              <a:defRPr sz="7200" b="1">
                <a:solidFill>
                  <a:schemeClr val="bg1"/>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3" name="Espaço Reservado para Texto 16">
            <a:extLst>
              <a:ext uri="{FF2B5EF4-FFF2-40B4-BE49-F238E27FC236}">
                <a16:creationId xmlns:a16="http://schemas.microsoft.com/office/drawing/2014/main" id="{985EDE45-596F-455F-8CFD-3A4E05286875}"/>
              </a:ext>
            </a:extLst>
          </p:cNvPr>
          <p:cNvSpPr>
            <a:spLocks noGrp="1"/>
          </p:cNvSpPr>
          <p:nvPr>
            <p:ph type="body" sz="quarter" idx="12" hasCustomPrompt="1"/>
          </p:nvPr>
        </p:nvSpPr>
        <p:spPr>
          <a:xfrm>
            <a:off x="1634452" y="1946038"/>
            <a:ext cx="6010507" cy="319368"/>
          </a:xfrm>
          <a:prstGeom prst="rect">
            <a:avLst/>
          </a:prstGeom>
        </p:spPr>
        <p:txBody>
          <a:bodyPr/>
          <a:lstStyle>
            <a:lvl1pPr marL="0" indent="0">
              <a:buNone/>
              <a:defRPr sz="1600" b="1">
                <a:solidFill>
                  <a:schemeClr val="bg1"/>
                </a:solidFill>
                <a:latin typeface="Montserrat" panose="00000500000000000000" pitchFamily="2" charset="0"/>
              </a:defRPr>
            </a:lvl1pPr>
          </a:lstStyle>
          <a:p>
            <a:pPr lvl="0"/>
            <a:r>
              <a:rPr lang="pt-BR" dirty="0"/>
              <a:t>Digitar seu subtítulo aqui</a:t>
            </a:r>
          </a:p>
        </p:txBody>
      </p:sp>
    </p:spTree>
    <p:extLst>
      <p:ext uri="{BB962C8B-B14F-4D97-AF65-F5344CB8AC3E}">
        <p14:creationId xmlns:p14="http://schemas.microsoft.com/office/powerpoint/2010/main" val="11742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Espaço Reservado para Imagem 7">
            <a:extLst>
              <a:ext uri="{FF2B5EF4-FFF2-40B4-BE49-F238E27FC236}">
                <a16:creationId xmlns:a16="http://schemas.microsoft.com/office/drawing/2014/main" id="{B8881B08-C114-41E0-A225-495C930B29F6}"/>
              </a:ext>
            </a:extLst>
          </p:cNvPr>
          <p:cNvSpPr>
            <a:spLocks noGrp="1"/>
          </p:cNvSpPr>
          <p:nvPr>
            <p:ph type="pic" sz="quarter" idx="13"/>
          </p:nvPr>
        </p:nvSpPr>
        <p:spPr>
          <a:xfrm>
            <a:off x="4111200" y="1"/>
            <a:ext cx="8080800" cy="6858000"/>
          </a:xfrm>
          <a:prstGeom prst="rect">
            <a:avLst/>
          </a:prstGeom>
        </p:spPr>
        <p:txBody>
          <a:bodyPr/>
          <a:lstStyle/>
          <a:p>
            <a:endParaRPr lang="pt-BR" dirty="0"/>
          </a:p>
        </p:txBody>
      </p:sp>
      <p:sp>
        <p:nvSpPr>
          <p:cNvPr id="17" name="Espaço Reservado para Texto 20">
            <a:extLst>
              <a:ext uri="{FF2B5EF4-FFF2-40B4-BE49-F238E27FC236}">
                <a16:creationId xmlns:a16="http://schemas.microsoft.com/office/drawing/2014/main" id="{D162C169-6ADC-4BE6-8F66-076EE57B47CF}"/>
              </a:ext>
            </a:extLst>
          </p:cNvPr>
          <p:cNvSpPr>
            <a:spLocks noGrp="1"/>
          </p:cNvSpPr>
          <p:nvPr>
            <p:ph type="body" sz="quarter" idx="15" hasCustomPrompt="1"/>
          </p:nvPr>
        </p:nvSpPr>
        <p:spPr>
          <a:xfrm rot="16200000">
            <a:off x="-195445" y="2973741"/>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8" name="Espaço Reservado para Texto 14">
            <a:extLst>
              <a:ext uri="{FF2B5EF4-FFF2-40B4-BE49-F238E27FC236}">
                <a16:creationId xmlns:a16="http://schemas.microsoft.com/office/drawing/2014/main" id="{1954C29C-77FC-4A9B-89A4-F058AC1802FB}"/>
              </a:ext>
            </a:extLst>
          </p:cNvPr>
          <p:cNvSpPr>
            <a:spLocks noGrp="1"/>
          </p:cNvSpPr>
          <p:nvPr>
            <p:ph type="body" sz="quarter" idx="11" hasCustomPrompt="1"/>
          </p:nvPr>
        </p:nvSpPr>
        <p:spPr>
          <a:xfrm>
            <a:off x="865189" y="2063631"/>
            <a:ext cx="3040877" cy="1000057"/>
          </a:xfrm>
          <a:prstGeom prst="rect">
            <a:avLst/>
          </a:prstGeom>
        </p:spPr>
        <p:txBody>
          <a:bodyPr/>
          <a:lstStyle>
            <a:lvl1pPr marL="0" indent="0">
              <a:buNone/>
              <a:defRPr sz="3600" b="1">
                <a:solidFill>
                  <a:schemeClr val="bg1"/>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a:t>
            </a:r>
          </a:p>
        </p:txBody>
      </p:sp>
      <p:sp>
        <p:nvSpPr>
          <p:cNvPr id="21" name="Espaço Reservado para Texto 20">
            <a:extLst>
              <a:ext uri="{FF2B5EF4-FFF2-40B4-BE49-F238E27FC236}">
                <a16:creationId xmlns:a16="http://schemas.microsoft.com/office/drawing/2014/main" id="{D851C657-C4B4-42FD-80F9-BE66B0D5DDC4}"/>
              </a:ext>
            </a:extLst>
          </p:cNvPr>
          <p:cNvSpPr>
            <a:spLocks noGrp="1"/>
          </p:cNvSpPr>
          <p:nvPr>
            <p:ph type="body" sz="quarter" idx="17" hasCustomPrompt="1"/>
          </p:nvPr>
        </p:nvSpPr>
        <p:spPr>
          <a:xfrm>
            <a:off x="865189" y="3429000"/>
            <a:ext cx="2981286" cy="1173259"/>
          </a:xfrm>
          <a:prstGeom prst="rect">
            <a:avLst/>
          </a:prstGeom>
        </p:spPr>
        <p:txBody>
          <a:bodyPr/>
          <a:lstStyle>
            <a:lvl1pPr marL="0" indent="0">
              <a:buNone/>
              <a:defRPr sz="2000">
                <a:solidFill>
                  <a:schemeClr val="bg1"/>
                </a:solidFill>
                <a:latin typeface="Montserrat" panose="00000500000000000000" pitchFamily="2" charset="0"/>
              </a:defRPr>
            </a:lvl1pPr>
          </a:lstStyle>
          <a:p>
            <a:pPr lvl="0"/>
            <a:r>
              <a:rPr lang="pt-BR" dirty="0"/>
              <a:t>At vero </a:t>
            </a:r>
            <a:r>
              <a:rPr lang="pt-BR" dirty="0" err="1"/>
              <a:t>eos</a:t>
            </a:r>
            <a:r>
              <a:rPr lang="pt-BR" dirty="0"/>
              <a:t> et </a:t>
            </a:r>
            <a:r>
              <a:rPr lang="pt-BR" dirty="0" err="1"/>
              <a:t>accus</a:t>
            </a:r>
            <a:r>
              <a:rPr lang="pt-BR" dirty="0"/>
              <a:t> </a:t>
            </a:r>
            <a:r>
              <a:rPr lang="pt-BR" dirty="0" err="1"/>
              <a:t>amus</a:t>
            </a:r>
            <a:r>
              <a:rPr lang="pt-BR" dirty="0"/>
              <a:t> et </a:t>
            </a:r>
            <a:r>
              <a:rPr lang="pt-BR" dirty="0" err="1"/>
              <a:t>iusto</a:t>
            </a:r>
            <a:r>
              <a:rPr lang="pt-BR" dirty="0"/>
              <a:t> </a:t>
            </a:r>
            <a:r>
              <a:rPr lang="pt-BR" dirty="0" err="1"/>
              <a:t>djanl</a:t>
            </a:r>
            <a:r>
              <a:rPr lang="pt-BR" dirty="0"/>
              <a:t> </a:t>
            </a:r>
            <a:r>
              <a:rPr lang="pt-BR" dirty="0" err="1"/>
              <a:t>kdepoe</a:t>
            </a:r>
            <a:r>
              <a:rPr lang="pt-BR" dirty="0"/>
              <a:t> p </a:t>
            </a:r>
            <a:r>
              <a:rPr lang="pt-BR" dirty="0" err="1"/>
              <a:t>kdpe</a:t>
            </a:r>
            <a:r>
              <a:rPr lang="pt-BR" dirty="0"/>
              <a:t> </a:t>
            </a:r>
            <a:r>
              <a:rPr lang="pt-BR" dirty="0" err="1"/>
              <a:t>poe</a:t>
            </a:r>
            <a:r>
              <a:rPr lang="pt-BR" dirty="0"/>
              <a:t> </a:t>
            </a:r>
            <a:r>
              <a:rPr lang="pt-BR" dirty="0" err="1"/>
              <a:t>dekpepd</a:t>
            </a:r>
            <a:r>
              <a:rPr lang="pt-BR" dirty="0"/>
              <a:t> </a:t>
            </a:r>
            <a:r>
              <a:rPr lang="pt-BR" dirty="0" err="1"/>
              <a:t>dkep</a:t>
            </a:r>
            <a:endParaRPr lang="pt-BR" dirty="0"/>
          </a:p>
        </p:txBody>
      </p:sp>
      <p:sp>
        <p:nvSpPr>
          <p:cNvPr id="22" name="Retângulo 21">
            <a:extLst>
              <a:ext uri="{FF2B5EF4-FFF2-40B4-BE49-F238E27FC236}">
                <a16:creationId xmlns:a16="http://schemas.microsoft.com/office/drawing/2014/main" id="{2ACA8FCE-2A40-4A5E-8EDF-17CAC0C73E61}"/>
              </a:ext>
            </a:extLst>
          </p:cNvPr>
          <p:cNvSpPr/>
          <p:nvPr userDrawn="1"/>
        </p:nvSpPr>
        <p:spPr>
          <a:xfrm>
            <a:off x="4111200" y="0"/>
            <a:ext cx="8080800" cy="6858001"/>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8746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20">
            <a:extLst>
              <a:ext uri="{FF2B5EF4-FFF2-40B4-BE49-F238E27FC236}">
                <a16:creationId xmlns:a16="http://schemas.microsoft.com/office/drawing/2014/main" id="{B292629F-8599-4F92-A11D-198792AE7430}"/>
              </a:ext>
            </a:extLst>
          </p:cNvPr>
          <p:cNvSpPr>
            <a:spLocks noGrp="1"/>
          </p:cNvSpPr>
          <p:nvPr>
            <p:ph type="body" sz="quarter" idx="15" hasCustomPrompt="1"/>
          </p:nvPr>
        </p:nvSpPr>
        <p:spPr>
          <a:xfrm rot="16200000">
            <a:off x="-195445" y="2544954"/>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5" name="Espaço Reservado para Texto 14">
            <a:extLst>
              <a:ext uri="{FF2B5EF4-FFF2-40B4-BE49-F238E27FC236}">
                <a16:creationId xmlns:a16="http://schemas.microsoft.com/office/drawing/2014/main" id="{D6232B5F-98D9-4309-9DC0-CCF0ABEE97CE}"/>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rgbClr val="E51E3C"/>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7" name="Espaço Reservado para Texto 16">
            <a:extLst>
              <a:ext uri="{FF2B5EF4-FFF2-40B4-BE49-F238E27FC236}">
                <a16:creationId xmlns:a16="http://schemas.microsoft.com/office/drawing/2014/main" id="{1C1E4346-AF9D-4723-AC91-8D1439E71551}"/>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tx1">
                    <a:lumMod val="65000"/>
                    <a:lumOff val="35000"/>
                  </a:schemeClr>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Tree>
    <p:extLst>
      <p:ext uri="{BB962C8B-B14F-4D97-AF65-F5344CB8AC3E}">
        <p14:creationId xmlns:p14="http://schemas.microsoft.com/office/powerpoint/2010/main" val="2137296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Espaço Reservado para Imagem 7">
            <a:extLst>
              <a:ext uri="{FF2B5EF4-FFF2-40B4-BE49-F238E27FC236}">
                <a16:creationId xmlns:a16="http://schemas.microsoft.com/office/drawing/2014/main" id="{5520EFA0-1772-403D-A062-E6DD5F2BB24B}"/>
              </a:ext>
            </a:extLst>
          </p:cNvPr>
          <p:cNvSpPr>
            <a:spLocks noGrp="1"/>
          </p:cNvSpPr>
          <p:nvPr>
            <p:ph type="pic" sz="quarter" idx="13"/>
          </p:nvPr>
        </p:nvSpPr>
        <p:spPr>
          <a:xfrm>
            <a:off x="6096000" y="1"/>
            <a:ext cx="6096000" cy="6858000"/>
          </a:xfrm>
          <a:prstGeom prst="rect">
            <a:avLst/>
          </a:prstGeom>
        </p:spPr>
        <p:txBody>
          <a:bodyPr/>
          <a:lstStyle/>
          <a:p>
            <a:endParaRPr lang="pt-BR"/>
          </a:p>
        </p:txBody>
      </p:sp>
      <p:pic>
        <p:nvPicPr>
          <p:cNvPr id="10" name="Imagem 9">
            <a:extLst>
              <a:ext uri="{FF2B5EF4-FFF2-40B4-BE49-F238E27FC236}">
                <a16:creationId xmlns:a16="http://schemas.microsoft.com/office/drawing/2014/main" id="{3FFA5671-E4C1-4C02-9619-5D3BBC96BA0C}"/>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1" name="Espaço Reservado para Texto 14">
            <a:extLst>
              <a:ext uri="{FF2B5EF4-FFF2-40B4-BE49-F238E27FC236}">
                <a16:creationId xmlns:a16="http://schemas.microsoft.com/office/drawing/2014/main" id="{4AD7BF10-3B9A-4CAF-A211-E259F6A5860E}"/>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chemeClr val="bg1"/>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2" name="Espaço Reservado para Texto 16">
            <a:extLst>
              <a:ext uri="{FF2B5EF4-FFF2-40B4-BE49-F238E27FC236}">
                <a16:creationId xmlns:a16="http://schemas.microsoft.com/office/drawing/2014/main" id="{C9666645-D8A0-4DFC-AED3-612867001E0E}"/>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bg1"/>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
        <p:nvSpPr>
          <p:cNvPr id="13" name="Espaço Reservado para Texto 20">
            <a:extLst>
              <a:ext uri="{FF2B5EF4-FFF2-40B4-BE49-F238E27FC236}">
                <a16:creationId xmlns:a16="http://schemas.microsoft.com/office/drawing/2014/main" id="{B08148B9-3BB7-4F2F-B353-8B1E8ACDC306}"/>
              </a:ext>
            </a:extLst>
          </p:cNvPr>
          <p:cNvSpPr>
            <a:spLocks noGrp="1"/>
          </p:cNvSpPr>
          <p:nvPr>
            <p:ph type="body" sz="quarter" idx="15" hasCustomPrompt="1"/>
          </p:nvPr>
        </p:nvSpPr>
        <p:spPr>
          <a:xfrm rot="16200000">
            <a:off x="-195445" y="2754008"/>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Tree>
    <p:extLst>
      <p:ext uri="{BB962C8B-B14F-4D97-AF65-F5344CB8AC3E}">
        <p14:creationId xmlns:p14="http://schemas.microsoft.com/office/powerpoint/2010/main" val="405065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_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Espaço Reservado para Imagem 7">
            <a:extLst>
              <a:ext uri="{FF2B5EF4-FFF2-40B4-BE49-F238E27FC236}">
                <a16:creationId xmlns:a16="http://schemas.microsoft.com/office/drawing/2014/main" id="{5B078085-CFB3-474A-8AB2-6057F1667661}"/>
              </a:ext>
            </a:extLst>
          </p:cNvPr>
          <p:cNvSpPr>
            <a:spLocks noGrp="1"/>
          </p:cNvSpPr>
          <p:nvPr>
            <p:ph type="pic" sz="quarter" idx="13"/>
          </p:nvPr>
        </p:nvSpPr>
        <p:spPr>
          <a:xfrm>
            <a:off x="7099200" y="892800"/>
            <a:ext cx="3247200" cy="5083200"/>
          </a:xfrm>
          <a:prstGeom prst="rect">
            <a:avLst/>
          </a:prstGeom>
        </p:spPr>
        <p:txBody>
          <a:bodyPr/>
          <a:lstStyle/>
          <a:p>
            <a:endParaRPr lang="pt-BR"/>
          </a:p>
        </p:txBody>
      </p:sp>
      <p:sp>
        <p:nvSpPr>
          <p:cNvPr id="10" name="Espaço Reservado para Texto 20">
            <a:extLst>
              <a:ext uri="{FF2B5EF4-FFF2-40B4-BE49-F238E27FC236}">
                <a16:creationId xmlns:a16="http://schemas.microsoft.com/office/drawing/2014/main" id="{2EA6C8C7-5399-4A1E-86C0-1D1FD1BFB46E}"/>
              </a:ext>
            </a:extLst>
          </p:cNvPr>
          <p:cNvSpPr>
            <a:spLocks noGrp="1"/>
          </p:cNvSpPr>
          <p:nvPr>
            <p:ph type="body" sz="quarter" idx="15" hasCustomPrompt="1"/>
          </p:nvPr>
        </p:nvSpPr>
        <p:spPr>
          <a:xfrm rot="16200000">
            <a:off x="-195445" y="2691537"/>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1" name="Espaço Reservado para Texto 14">
            <a:extLst>
              <a:ext uri="{FF2B5EF4-FFF2-40B4-BE49-F238E27FC236}">
                <a16:creationId xmlns:a16="http://schemas.microsoft.com/office/drawing/2014/main" id="{00C13B46-ABB9-4116-865F-2BE6FE1A4705}"/>
              </a:ext>
            </a:extLst>
          </p:cNvPr>
          <p:cNvSpPr>
            <a:spLocks noGrp="1"/>
          </p:cNvSpPr>
          <p:nvPr>
            <p:ph type="body" sz="quarter" idx="11" hasCustomPrompt="1"/>
          </p:nvPr>
        </p:nvSpPr>
        <p:spPr>
          <a:xfrm>
            <a:off x="1634452" y="2472844"/>
            <a:ext cx="4547502" cy="956155"/>
          </a:xfrm>
          <a:prstGeom prst="rect">
            <a:avLst/>
          </a:prstGeom>
        </p:spPr>
        <p:txBody>
          <a:bodyPr/>
          <a:lstStyle>
            <a:lvl1pPr marL="0" indent="0">
              <a:buNone/>
              <a:defRPr sz="36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2" name="Espaço Reservado para Texto 16">
            <a:extLst>
              <a:ext uri="{FF2B5EF4-FFF2-40B4-BE49-F238E27FC236}">
                <a16:creationId xmlns:a16="http://schemas.microsoft.com/office/drawing/2014/main" id="{98DB5B05-5EC5-4378-B425-3F331258D784}"/>
              </a:ext>
            </a:extLst>
          </p:cNvPr>
          <p:cNvSpPr>
            <a:spLocks noGrp="1"/>
          </p:cNvSpPr>
          <p:nvPr>
            <p:ph type="body" sz="quarter" idx="12" hasCustomPrompt="1"/>
          </p:nvPr>
        </p:nvSpPr>
        <p:spPr>
          <a:xfrm>
            <a:off x="1634452" y="2109725"/>
            <a:ext cx="3496729" cy="341288"/>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13" name="Espaço Reservado para Texto 18">
            <a:extLst>
              <a:ext uri="{FF2B5EF4-FFF2-40B4-BE49-F238E27FC236}">
                <a16:creationId xmlns:a16="http://schemas.microsoft.com/office/drawing/2014/main" id="{2225EEEF-C35B-4BE1-9090-F3515CBF38A6}"/>
              </a:ext>
            </a:extLst>
          </p:cNvPr>
          <p:cNvSpPr>
            <a:spLocks noGrp="1"/>
          </p:cNvSpPr>
          <p:nvPr>
            <p:ph type="body" sz="quarter" idx="14" hasCustomPrompt="1"/>
          </p:nvPr>
        </p:nvSpPr>
        <p:spPr>
          <a:xfrm>
            <a:off x="1633743" y="3783198"/>
            <a:ext cx="4848358" cy="101914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lumMod val="65000"/>
                    <a:lumOff val="35000"/>
                  </a:schemeClr>
                </a:solidFill>
                <a:latin typeface="Montserrat" panose="00000500000000000000" pitchFamily="2" charset="0"/>
              </a:defRPr>
            </a:lvl1pPr>
          </a:lstStyle>
          <a:p>
            <a:r>
              <a:rPr lang="pt-BR" sz="2000" dirty="0">
                <a:solidFill>
                  <a:schemeClr val="tx1">
                    <a:lumMod val="65000"/>
                    <a:lumOff val="35000"/>
                  </a:schemeClr>
                </a:solidFill>
                <a:latin typeface="Montserrat" pitchFamily="2" charset="77"/>
              </a:rPr>
              <a:t>At vero </a:t>
            </a:r>
            <a:r>
              <a:rPr lang="pt-BR" sz="2000" dirty="0" err="1">
                <a:solidFill>
                  <a:schemeClr val="tx1">
                    <a:lumMod val="65000"/>
                    <a:lumOff val="35000"/>
                  </a:schemeClr>
                </a:solidFill>
                <a:latin typeface="Montserrat" pitchFamily="2" charset="77"/>
              </a:rPr>
              <a:t>eos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accusamus</a:t>
            </a:r>
            <a:r>
              <a:rPr lang="pt-BR" sz="2000" dirty="0">
                <a:solidFill>
                  <a:schemeClr val="tx1">
                    <a:lumMod val="65000"/>
                    <a:lumOff val="35000"/>
                  </a:schemeClr>
                </a:solidFill>
                <a:latin typeface="Montserrat" pitchFamily="2" charset="77"/>
              </a:rPr>
              <a:t> et </a:t>
            </a:r>
            <a:r>
              <a:rPr lang="pt-BR" sz="2000" dirty="0" err="1">
                <a:solidFill>
                  <a:schemeClr val="tx1">
                    <a:lumMod val="65000"/>
                    <a:lumOff val="35000"/>
                  </a:schemeClr>
                </a:solidFill>
                <a:latin typeface="Montserrat" pitchFamily="2" charset="77"/>
              </a:rPr>
              <a:t>iusto</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odio</a:t>
            </a:r>
            <a:r>
              <a:rPr lang="pt-BR" sz="2000" dirty="0">
                <a:solidFill>
                  <a:schemeClr val="tx1">
                    <a:lumMod val="65000"/>
                    <a:lumOff val="35000"/>
                  </a:schemeClr>
                </a:solidFill>
                <a:latin typeface="Montserrat" pitchFamily="2" charset="77"/>
              </a:rPr>
              <a:t> digníssimos </a:t>
            </a:r>
            <a:r>
              <a:rPr lang="pt-BR" sz="2000" dirty="0" err="1">
                <a:solidFill>
                  <a:schemeClr val="tx1">
                    <a:lumMod val="65000"/>
                    <a:lumOff val="35000"/>
                  </a:schemeClr>
                </a:solidFill>
                <a:latin typeface="Montserrat" pitchFamily="2" charset="77"/>
              </a:rPr>
              <a:t>praesentium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voluptatum</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deleniti</a:t>
            </a:r>
            <a:r>
              <a:rPr lang="pt-BR" sz="2000" dirty="0">
                <a:solidFill>
                  <a:schemeClr val="tx1">
                    <a:lumMod val="65000"/>
                    <a:lumOff val="35000"/>
                  </a:schemeClr>
                </a:solidFill>
                <a:latin typeface="Montserrat" pitchFamily="2" charset="77"/>
              </a:rPr>
              <a:t> </a:t>
            </a:r>
            <a:r>
              <a:rPr lang="pt-BR" sz="2000" dirty="0" err="1">
                <a:solidFill>
                  <a:schemeClr val="tx1">
                    <a:lumMod val="65000"/>
                    <a:lumOff val="35000"/>
                  </a:schemeClr>
                </a:solidFill>
                <a:latin typeface="Montserrat" pitchFamily="2" charset="77"/>
              </a:rPr>
              <a:t>atque</a:t>
            </a:r>
            <a:r>
              <a:rPr lang="pt-BR" sz="2000" dirty="0">
                <a:solidFill>
                  <a:schemeClr val="tx1">
                    <a:lumMod val="65000"/>
                    <a:lumOff val="35000"/>
                  </a:schemeClr>
                </a:solidFill>
                <a:latin typeface="Montserrat" pitchFamily="2" charset="77"/>
              </a:rPr>
              <a:t>.</a:t>
            </a:r>
          </a:p>
          <a:p>
            <a:pPr lvl="0"/>
            <a:r>
              <a:rPr lang="pt-BR" dirty="0"/>
              <a:t> </a:t>
            </a:r>
          </a:p>
        </p:txBody>
      </p:sp>
    </p:spTree>
    <p:extLst>
      <p:ext uri="{BB962C8B-B14F-4D97-AF65-F5344CB8AC3E}">
        <p14:creationId xmlns:p14="http://schemas.microsoft.com/office/powerpoint/2010/main" val="54534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_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Espaço Reservado para Imagem 7">
            <a:extLst>
              <a:ext uri="{FF2B5EF4-FFF2-40B4-BE49-F238E27FC236}">
                <a16:creationId xmlns:a16="http://schemas.microsoft.com/office/drawing/2014/main" id="{27491348-2904-4E3C-976D-C9D70E984EF8}"/>
              </a:ext>
            </a:extLst>
          </p:cNvPr>
          <p:cNvSpPr>
            <a:spLocks noGrp="1"/>
          </p:cNvSpPr>
          <p:nvPr>
            <p:ph type="pic" sz="quarter" idx="13"/>
          </p:nvPr>
        </p:nvSpPr>
        <p:spPr>
          <a:xfrm>
            <a:off x="6096000" y="1"/>
            <a:ext cx="6096000" cy="6858000"/>
          </a:xfrm>
          <a:prstGeom prst="rect">
            <a:avLst/>
          </a:prstGeom>
        </p:spPr>
        <p:txBody>
          <a:bodyPr/>
          <a:lstStyle/>
          <a:p>
            <a:endParaRPr lang="pt-BR"/>
          </a:p>
        </p:txBody>
      </p:sp>
      <p:pic>
        <p:nvPicPr>
          <p:cNvPr id="11" name="Imagem 10">
            <a:extLst>
              <a:ext uri="{FF2B5EF4-FFF2-40B4-BE49-F238E27FC236}">
                <a16:creationId xmlns:a16="http://schemas.microsoft.com/office/drawing/2014/main" id="{D3941022-81D3-45E0-90AF-0C893CAC7DF3}"/>
              </a:ext>
            </a:extLst>
          </p:cNvPr>
          <p:cNvPicPr>
            <a:picLocks noChangeAspect="1"/>
          </p:cNvPicPr>
          <p:nvPr userDrawn="1"/>
        </p:nvPicPr>
        <p:blipFill>
          <a:blip r:embed="rId3"/>
          <a:stretch>
            <a:fillRect/>
          </a:stretch>
        </p:blipFill>
        <p:spPr>
          <a:xfrm>
            <a:off x="9621485" y="5652000"/>
            <a:ext cx="1783316" cy="600900"/>
          </a:xfrm>
          <a:prstGeom prst="rect">
            <a:avLst/>
          </a:prstGeom>
        </p:spPr>
      </p:pic>
      <p:sp>
        <p:nvSpPr>
          <p:cNvPr id="14" name="Espaço Reservado para Texto 20">
            <a:extLst>
              <a:ext uri="{FF2B5EF4-FFF2-40B4-BE49-F238E27FC236}">
                <a16:creationId xmlns:a16="http://schemas.microsoft.com/office/drawing/2014/main" id="{E170FF94-C7C6-416D-A6D7-0E6AAF9DB80C}"/>
              </a:ext>
            </a:extLst>
          </p:cNvPr>
          <p:cNvSpPr>
            <a:spLocks noGrp="1"/>
          </p:cNvSpPr>
          <p:nvPr>
            <p:ph type="body" sz="quarter" idx="15" hasCustomPrompt="1"/>
          </p:nvPr>
        </p:nvSpPr>
        <p:spPr>
          <a:xfrm rot="16200000">
            <a:off x="-195445" y="2708495"/>
            <a:ext cx="1367759" cy="224055"/>
          </a:xfrm>
          <a:prstGeom prst="rect">
            <a:avLst/>
          </a:prstGeom>
        </p:spPr>
        <p:txBody>
          <a:bodyPr/>
          <a:lstStyle>
            <a:lvl1pPr marL="0" indent="0" algn="r">
              <a:buNone/>
              <a:defRPr sz="1050" b="0">
                <a:solidFill>
                  <a:schemeClr val="bg1"/>
                </a:solidFill>
                <a:latin typeface="Montserrat Medium" panose="00000600000000000000" pitchFamily="2" charset="0"/>
              </a:defRPr>
            </a:lvl1pPr>
          </a:lstStyle>
          <a:p>
            <a:pPr lvl="0"/>
            <a:r>
              <a:rPr lang="pt-BR" dirty="0"/>
              <a:t>JANEIRO 2019</a:t>
            </a:r>
          </a:p>
        </p:txBody>
      </p:sp>
      <p:sp>
        <p:nvSpPr>
          <p:cNvPr id="15" name="Espaço Reservado para Texto 14">
            <a:extLst>
              <a:ext uri="{FF2B5EF4-FFF2-40B4-BE49-F238E27FC236}">
                <a16:creationId xmlns:a16="http://schemas.microsoft.com/office/drawing/2014/main" id="{F336D416-E3A3-4C43-A714-47FF94D5546F}"/>
              </a:ext>
            </a:extLst>
          </p:cNvPr>
          <p:cNvSpPr>
            <a:spLocks noGrp="1"/>
          </p:cNvSpPr>
          <p:nvPr>
            <p:ph type="body" sz="quarter" idx="16" hasCustomPrompt="1"/>
          </p:nvPr>
        </p:nvSpPr>
        <p:spPr>
          <a:xfrm>
            <a:off x="1549643" y="2324513"/>
            <a:ext cx="8822865" cy="1884520"/>
          </a:xfrm>
          <a:prstGeom prst="rect">
            <a:avLst/>
          </a:prstGeom>
        </p:spPr>
        <p:txBody>
          <a:bodyPr/>
          <a:lstStyle>
            <a:lvl1pPr marL="0" indent="0">
              <a:buNone/>
              <a:defRPr sz="7200" b="1">
                <a:solidFill>
                  <a:schemeClr val="bg1"/>
                </a:solidFill>
                <a:latin typeface="Montserrat" panose="00000500000000000000" pitchFamily="2" charset="0"/>
              </a:defRPr>
            </a:lvl1pPr>
          </a:lstStyle>
          <a:p>
            <a:pPr lvl="0"/>
            <a:r>
              <a:rPr lang="pt-BR" dirty="0"/>
              <a:t>Loren Ipsum </a:t>
            </a:r>
            <a:r>
              <a:rPr lang="pt-BR" dirty="0" err="1"/>
              <a:t>Dolor</a:t>
            </a:r>
            <a:r>
              <a:rPr lang="pt-BR" dirty="0"/>
              <a:t> </a:t>
            </a:r>
            <a:r>
              <a:rPr lang="pt-BR" dirty="0" err="1"/>
              <a:t>Sit</a:t>
            </a:r>
            <a:r>
              <a:rPr lang="pt-BR" dirty="0"/>
              <a:t> </a:t>
            </a:r>
            <a:r>
              <a:rPr lang="pt-BR" dirty="0" err="1"/>
              <a:t>Daef</a:t>
            </a:r>
            <a:endParaRPr lang="pt-BR" dirty="0"/>
          </a:p>
        </p:txBody>
      </p:sp>
      <p:sp>
        <p:nvSpPr>
          <p:cNvPr id="16" name="Espaço Reservado para Texto 16">
            <a:extLst>
              <a:ext uri="{FF2B5EF4-FFF2-40B4-BE49-F238E27FC236}">
                <a16:creationId xmlns:a16="http://schemas.microsoft.com/office/drawing/2014/main" id="{74F99CB3-0673-4FF3-9B85-3B8440FFC621}"/>
              </a:ext>
            </a:extLst>
          </p:cNvPr>
          <p:cNvSpPr>
            <a:spLocks noGrp="1"/>
          </p:cNvSpPr>
          <p:nvPr>
            <p:ph type="body" sz="quarter" idx="17" hasCustomPrompt="1"/>
          </p:nvPr>
        </p:nvSpPr>
        <p:spPr>
          <a:xfrm>
            <a:off x="1549643" y="1880046"/>
            <a:ext cx="7308850" cy="302110"/>
          </a:xfrm>
          <a:prstGeom prst="rect">
            <a:avLst/>
          </a:prstGeom>
        </p:spPr>
        <p:txBody>
          <a:bodyPr/>
          <a:lstStyle>
            <a:lvl1pPr marL="0" indent="0">
              <a:buNone/>
              <a:defRPr sz="1800" b="1">
                <a:solidFill>
                  <a:schemeClr val="bg1"/>
                </a:solidFill>
                <a:latin typeface="Montserrat" panose="00000500000000000000" pitchFamily="2" charset="0"/>
              </a:defRPr>
            </a:lvl1pPr>
          </a:lstStyle>
          <a:p>
            <a:pPr lvl="0"/>
            <a:r>
              <a:rPr lang="pt-BR" dirty="0">
                <a:latin typeface="Montserrat" panose="00000500000000000000" pitchFamily="2" charset="0"/>
              </a:rPr>
              <a:t>Et vero et </a:t>
            </a:r>
            <a:r>
              <a:rPr lang="pt-BR" dirty="0" err="1">
                <a:latin typeface="Montserrat" panose="00000500000000000000" pitchFamily="2" charset="0"/>
              </a:rPr>
              <a:t>iusto</a:t>
            </a:r>
            <a:r>
              <a:rPr lang="pt-BR" dirty="0">
                <a:latin typeface="Montserrat" panose="00000500000000000000" pitchFamily="2" charset="0"/>
              </a:rPr>
              <a:t> </a:t>
            </a:r>
            <a:r>
              <a:rPr lang="pt-BR" dirty="0" err="1">
                <a:latin typeface="Montserrat" panose="00000500000000000000" pitchFamily="2" charset="0"/>
              </a:rPr>
              <a:t>efsd</a:t>
            </a:r>
            <a:r>
              <a:rPr lang="pt-BR" dirty="0">
                <a:latin typeface="Montserrat" panose="00000500000000000000" pitchFamily="2" charset="0"/>
              </a:rPr>
              <a:t> </a:t>
            </a:r>
            <a:r>
              <a:rPr lang="pt-BR" dirty="0" err="1">
                <a:latin typeface="Montserrat" panose="00000500000000000000" pitchFamily="2" charset="0"/>
              </a:rPr>
              <a:t>apae</a:t>
            </a:r>
            <a:endParaRPr lang="pt-BR" dirty="0"/>
          </a:p>
        </p:txBody>
      </p:sp>
    </p:spTree>
    <p:extLst>
      <p:ext uri="{BB962C8B-B14F-4D97-AF65-F5344CB8AC3E}">
        <p14:creationId xmlns:p14="http://schemas.microsoft.com/office/powerpoint/2010/main" val="1749885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_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Espaço Reservado para Imagem 7">
            <a:extLst>
              <a:ext uri="{FF2B5EF4-FFF2-40B4-BE49-F238E27FC236}">
                <a16:creationId xmlns:a16="http://schemas.microsoft.com/office/drawing/2014/main" id="{D4967DCA-7669-49F9-A658-8E70FD09911D}"/>
              </a:ext>
            </a:extLst>
          </p:cNvPr>
          <p:cNvSpPr>
            <a:spLocks noGrp="1"/>
          </p:cNvSpPr>
          <p:nvPr>
            <p:ph type="pic" sz="quarter" idx="13"/>
          </p:nvPr>
        </p:nvSpPr>
        <p:spPr>
          <a:xfrm>
            <a:off x="1252800" y="1713600"/>
            <a:ext cx="6105600" cy="3448800"/>
          </a:xfrm>
          <a:prstGeom prst="rect">
            <a:avLst/>
          </a:prstGeom>
        </p:spPr>
        <p:txBody>
          <a:bodyPr/>
          <a:lstStyle/>
          <a:p>
            <a:endParaRPr lang="pt-BR"/>
          </a:p>
        </p:txBody>
      </p:sp>
      <p:sp>
        <p:nvSpPr>
          <p:cNvPr id="13" name="Espaço Reservado para Texto 20">
            <a:extLst>
              <a:ext uri="{FF2B5EF4-FFF2-40B4-BE49-F238E27FC236}">
                <a16:creationId xmlns:a16="http://schemas.microsoft.com/office/drawing/2014/main" id="{26989E0A-3159-456E-8FF7-4A7FA0348C88}"/>
              </a:ext>
            </a:extLst>
          </p:cNvPr>
          <p:cNvSpPr>
            <a:spLocks noGrp="1"/>
          </p:cNvSpPr>
          <p:nvPr>
            <p:ph type="body" sz="quarter" idx="15" hasCustomPrompt="1"/>
          </p:nvPr>
        </p:nvSpPr>
        <p:spPr>
          <a:xfrm rot="16200000">
            <a:off x="-195445" y="2691537"/>
            <a:ext cx="1367759" cy="224055"/>
          </a:xfrm>
          <a:prstGeom prst="rect">
            <a:avLst/>
          </a:prstGeom>
        </p:spPr>
        <p:txBody>
          <a:bodyPr/>
          <a:lstStyle>
            <a:lvl1pPr marL="0" indent="0" algn="r">
              <a:buNone/>
              <a:defRPr sz="1050" b="0">
                <a:solidFill>
                  <a:schemeClr val="tx1">
                    <a:lumMod val="50000"/>
                    <a:lumOff val="50000"/>
                  </a:schemeClr>
                </a:solidFill>
                <a:latin typeface="Montserrat Medium" panose="00000600000000000000" pitchFamily="2" charset="0"/>
              </a:defRPr>
            </a:lvl1pPr>
          </a:lstStyle>
          <a:p>
            <a:pPr lvl="0"/>
            <a:r>
              <a:rPr lang="pt-BR" dirty="0"/>
              <a:t>JANEIRO 2019</a:t>
            </a:r>
          </a:p>
        </p:txBody>
      </p:sp>
      <p:sp>
        <p:nvSpPr>
          <p:cNvPr id="17" name="Espaço Reservado para Texto 14">
            <a:extLst>
              <a:ext uri="{FF2B5EF4-FFF2-40B4-BE49-F238E27FC236}">
                <a16:creationId xmlns:a16="http://schemas.microsoft.com/office/drawing/2014/main" id="{D14B1311-0417-45F1-9983-D3ECF2644EFF}"/>
              </a:ext>
            </a:extLst>
          </p:cNvPr>
          <p:cNvSpPr>
            <a:spLocks noGrp="1"/>
          </p:cNvSpPr>
          <p:nvPr>
            <p:ph type="body" sz="quarter" idx="11" hasCustomPrompt="1"/>
          </p:nvPr>
        </p:nvSpPr>
        <p:spPr>
          <a:xfrm>
            <a:off x="7609462" y="2833431"/>
            <a:ext cx="3607643" cy="833726"/>
          </a:xfrm>
          <a:prstGeom prst="rect">
            <a:avLst/>
          </a:prstGeom>
        </p:spPr>
        <p:txBody>
          <a:bodyPr/>
          <a:lstStyle>
            <a:lvl1pPr marL="0" indent="0">
              <a:buNone/>
              <a:defRPr sz="2800" b="1">
                <a:solidFill>
                  <a:schemeClr val="tx1">
                    <a:lumMod val="75000"/>
                    <a:lumOff val="25000"/>
                  </a:schemeClr>
                </a:solidFill>
                <a:latin typeface="Montserrat" panose="00000500000000000000" pitchFamily="2" charset="0"/>
              </a:defRPr>
            </a:lvl1pPr>
            <a:lvl2pPr>
              <a:defRPr sz="3200"/>
            </a:lvl2pPr>
            <a:lvl3pPr>
              <a:defRPr sz="2800"/>
            </a:lvl3pPr>
            <a:lvl4pPr>
              <a:defRPr sz="2400"/>
            </a:lvl4pPr>
            <a:lvl5pPr>
              <a:defRPr sz="2400"/>
            </a:lvl5pPr>
          </a:lstStyle>
          <a:p>
            <a:pPr lvl="0"/>
            <a:r>
              <a:rPr lang="pt-BR" dirty="0"/>
              <a:t>Digitar seu título aqui nesse campo</a:t>
            </a:r>
          </a:p>
        </p:txBody>
      </p:sp>
      <p:sp>
        <p:nvSpPr>
          <p:cNvPr id="18" name="Espaço Reservado para Texto 16">
            <a:extLst>
              <a:ext uri="{FF2B5EF4-FFF2-40B4-BE49-F238E27FC236}">
                <a16:creationId xmlns:a16="http://schemas.microsoft.com/office/drawing/2014/main" id="{34CD557F-3E3F-43FE-AAD8-486BF7897E41}"/>
              </a:ext>
            </a:extLst>
          </p:cNvPr>
          <p:cNvSpPr>
            <a:spLocks noGrp="1"/>
          </p:cNvSpPr>
          <p:nvPr>
            <p:ph type="body" sz="quarter" idx="12" hasCustomPrompt="1"/>
          </p:nvPr>
        </p:nvSpPr>
        <p:spPr>
          <a:xfrm>
            <a:off x="7609462" y="3955431"/>
            <a:ext cx="3496729" cy="262042"/>
          </a:xfrm>
          <a:prstGeom prst="rect">
            <a:avLst/>
          </a:prstGeom>
        </p:spPr>
        <p:txBody>
          <a:bodyPr/>
          <a:lstStyle>
            <a:lvl1pPr marL="0" indent="0">
              <a:buNone/>
              <a:defRPr sz="1600" b="1">
                <a:solidFill>
                  <a:srgbClr val="E51E3C"/>
                </a:solidFill>
                <a:latin typeface="Montserrat" panose="00000500000000000000" pitchFamily="2" charset="0"/>
              </a:defRPr>
            </a:lvl1pPr>
          </a:lstStyle>
          <a:p>
            <a:pPr lvl="0"/>
            <a:r>
              <a:rPr lang="pt-BR" dirty="0"/>
              <a:t>Digitar seu subtítulo aqui</a:t>
            </a:r>
          </a:p>
        </p:txBody>
      </p:sp>
      <p:sp>
        <p:nvSpPr>
          <p:cNvPr id="21" name="Espaço Reservado para Texto 20">
            <a:extLst>
              <a:ext uri="{FF2B5EF4-FFF2-40B4-BE49-F238E27FC236}">
                <a16:creationId xmlns:a16="http://schemas.microsoft.com/office/drawing/2014/main" id="{0817470E-A528-433B-BD72-A4E57D729F93}"/>
              </a:ext>
            </a:extLst>
          </p:cNvPr>
          <p:cNvSpPr>
            <a:spLocks noGrp="1"/>
          </p:cNvSpPr>
          <p:nvPr>
            <p:ph type="body" sz="quarter" idx="16" hasCustomPrompt="1"/>
          </p:nvPr>
        </p:nvSpPr>
        <p:spPr>
          <a:xfrm>
            <a:off x="7608888" y="4235210"/>
            <a:ext cx="3608217" cy="942344"/>
          </a:xfrm>
          <a:prstGeom prst="rect">
            <a:avLst/>
          </a:prstGeom>
        </p:spPr>
        <p:txBody>
          <a:bodyPr/>
          <a:lstStyle>
            <a:lvl1pPr marL="0" indent="0">
              <a:buNone/>
              <a:defRPr sz="2000">
                <a:solidFill>
                  <a:schemeClr val="tx1">
                    <a:lumMod val="65000"/>
                    <a:lumOff val="35000"/>
                  </a:schemeClr>
                </a:solidFill>
                <a:latin typeface="Montserrat" panose="00000500000000000000" pitchFamily="2" charset="0"/>
              </a:defRPr>
            </a:lvl1pPr>
          </a:lstStyle>
          <a:p>
            <a:pPr lvl="0"/>
            <a:r>
              <a:rPr lang="pt-BR" dirty="0" err="1">
                <a:latin typeface="Montserrat" panose="00000500000000000000" pitchFamily="2" charset="0"/>
              </a:rPr>
              <a:t>Mondwd</a:t>
            </a:r>
            <a:r>
              <a:rPr lang="pt-BR" dirty="0">
                <a:latin typeface="Montserrat" panose="00000500000000000000" pitchFamily="2" charset="0"/>
              </a:rPr>
              <a:t> </a:t>
            </a:r>
            <a:r>
              <a:rPr lang="pt-BR" dirty="0" err="1">
                <a:latin typeface="Montserrat" panose="00000500000000000000" pitchFamily="2" charset="0"/>
              </a:rPr>
              <a:t>jqwod</a:t>
            </a:r>
            <a:r>
              <a:rPr lang="pt-BR" dirty="0">
                <a:latin typeface="Montserrat" panose="00000500000000000000" pitchFamily="2" charset="0"/>
              </a:rPr>
              <a:t> </a:t>
            </a:r>
            <a:r>
              <a:rPr lang="pt-BR" dirty="0" err="1">
                <a:latin typeface="Montserrat" panose="00000500000000000000" pitchFamily="2" charset="0"/>
              </a:rPr>
              <a:t>dsoa</a:t>
            </a:r>
            <a:r>
              <a:rPr lang="pt-BR" dirty="0">
                <a:latin typeface="Montserrat" panose="00000500000000000000" pitchFamily="2" charset="0"/>
              </a:rPr>
              <a:t> os </a:t>
            </a:r>
            <a:r>
              <a:rPr lang="pt-BR" dirty="0" err="1">
                <a:latin typeface="Montserrat" panose="00000500000000000000" pitchFamily="2" charset="0"/>
              </a:rPr>
              <a:t>wdwo</a:t>
            </a:r>
            <a:r>
              <a:rPr lang="pt-BR" dirty="0">
                <a:latin typeface="Montserrat" panose="00000500000000000000" pitchFamily="2" charset="0"/>
              </a:rPr>
              <a:t> das </a:t>
            </a:r>
            <a:r>
              <a:rPr lang="pt-BR" dirty="0" err="1">
                <a:latin typeface="Montserrat" panose="00000500000000000000" pitchFamily="2" charset="0"/>
              </a:rPr>
              <a:t>oswo</a:t>
            </a:r>
            <a:r>
              <a:rPr lang="pt-BR" dirty="0">
                <a:latin typeface="Montserrat" panose="00000500000000000000" pitchFamily="2" charset="0"/>
              </a:rPr>
              <a:t> </a:t>
            </a:r>
            <a:r>
              <a:rPr lang="pt-BR" dirty="0" err="1">
                <a:latin typeface="Montserrat" panose="00000500000000000000" pitchFamily="2" charset="0"/>
              </a:rPr>
              <a:t>szoas</a:t>
            </a:r>
            <a:r>
              <a:rPr lang="pt-BR" dirty="0">
                <a:latin typeface="Montserrat" panose="00000500000000000000" pitchFamily="2" charset="0"/>
              </a:rPr>
              <a:t> </a:t>
            </a:r>
            <a:r>
              <a:rPr lang="pt-BR" dirty="0" err="1">
                <a:latin typeface="Montserrat" panose="00000500000000000000" pitchFamily="2" charset="0"/>
              </a:rPr>
              <a:t>osaowo</a:t>
            </a:r>
            <a:r>
              <a:rPr lang="pt-BR" dirty="0">
                <a:latin typeface="Montserrat" panose="00000500000000000000" pitchFamily="2" charset="0"/>
              </a:rPr>
              <a:t> soas </a:t>
            </a:r>
            <a:r>
              <a:rPr lang="pt-BR" dirty="0" err="1">
                <a:latin typeface="Montserrat" panose="00000500000000000000" pitchFamily="2" charset="0"/>
              </a:rPr>
              <a:t>dsaso</a:t>
            </a:r>
            <a:r>
              <a:rPr lang="pt-BR" dirty="0">
                <a:latin typeface="Montserrat" panose="00000500000000000000" pitchFamily="2" charset="0"/>
              </a:rPr>
              <a:t> </a:t>
            </a:r>
            <a:r>
              <a:rPr lang="pt-BR" dirty="0" err="1">
                <a:latin typeface="Montserrat" panose="00000500000000000000" pitchFamily="2" charset="0"/>
              </a:rPr>
              <a:t>owq</a:t>
            </a:r>
            <a:endParaRPr lang="pt-BR" dirty="0"/>
          </a:p>
        </p:txBody>
      </p:sp>
    </p:spTree>
    <p:extLst>
      <p:ext uri="{BB962C8B-B14F-4D97-AF65-F5344CB8AC3E}">
        <p14:creationId xmlns:p14="http://schemas.microsoft.com/office/powerpoint/2010/main" val="592155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908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localhost:8000/planet?climate=Gasoso"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a:xfrm rot="16200000">
            <a:off x="-519621" y="3001749"/>
            <a:ext cx="2016112" cy="224055"/>
          </a:xfrm>
        </p:spPr>
        <p:txBody>
          <a:bodyPr/>
          <a:lstStyle/>
          <a:p>
            <a:r>
              <a:rPr lang="pt-BR" dirty="0"/>
              <a:t>JULHO DE 2022</a:t>
            </a:r>
          </a:p>
          <a:p>
            <a:endParaRPr lang="pt-BR" dirty="0"/>
          </a:p>
        </p:txBody>
      </p:sp>
      <p:sp>
        <p:nvSpPr>
          <p:cNvPr id="9" name="Rectangle 2"/>
          <p:cNvSpPr>
            <a:spLocks noGrp="1" noChangeArrowheads="1"/>
          </p:cNvSpPr>
          <p:nvPr/>
        </p:nvSpPr>
        <p:spPr bwMode="auto">
          <a:xfrm>
            <a:off x="168812" y="73243"/>
            <a:ext cx="10986868" cy="1039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eaLnBrk="1" hangingPunct="1">
              <a:buFontTx/>
              <a:buNone/>
            </a:pPr>
            <a:r>
              <a:rPr lang="pt-BR" altLang="pt-BR" sz="2400" b="1" dirty="0">
                <a:latin typeface="Cavolini" panose="020B0502040204020203" pitchFamily="66" charset="0"/>
                <a:cs typeface="Cavolini" panose="020B0502040204020203" pitchFamily="66" charset="0"/>
              </a:rPr>
              <a:t>ESCOLA E FACULDADE DE TECNOLOGIA SENAI ROBERTO MANGE</a:t>
            </a:r>
          </a:p>
          <a:p>
            <a:pPr marL="0" indent="0" algn="ctr" eaLnBrk="1" hangingPunct="1">
              <a:buFontTx/>
              <a:buNone/>
            </a:pPr>
            <a:r>
              <a:rPr lang="pt-BR" altLang="pt-BR" sz="2400" b="1" u="sng" dirty="0">
                <a:solidFill>
                  <a:srgbClr val="C00000"/>
                </a:solidFill>
                <a:latin typeface="Cavolini" panose="020B0502040204020203" pitchFamily="66" charset="0"/>
                <a:cs typeface="Cavolini" panose="020B0502040204020203" pitchFamily="66" charset="0"/>
              </a:rPr>
              <a:t>DESENVOLVIMENTO DE SISTEMAS</a:t>
            </a:r>
          </a:p>
        </p:txBody>
      </p:sp>
      <p:pic>
        <p:nvPicPr>
          <p:cNvPr id="1028" name="Picture 4">
            <a:extLst>
              <a:ext uri="{FF2B5EF4-FFF2-40B4-BE49-F238E27FC236}">
                <a16:creationId xmlns:a16="http://schemas.microsoft.com/office/drawing/2014/main" id="{A481595E-EC96-4721-9EC2-27EC32D9BD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37" y="1113075"/>
            <a:ext cx="9373532" cy="506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68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2"/>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endParaRPr lang="pt-BR" dirty="0">
              <a:sym typeface="Wingdings" panose="05000000000000000000" pitchFamily="2" charset="2"/>
            </a:endParaRPr>
          </a:p>
        </p:txBody>
      </p:sp>
      <p:pic>
        <p:nvPicPr>
          <p:cNvPr id="3" name="Imagem 2">
            <a:extLst>
              <a:ext uri="{FF2B5EF4-FFF2-40B4-BE49-F238E27FC236}">
                <a16:creationId xmlns:a16="http://schemas.microsoft.com/office/drawing/2014/main" id="{10CE27A4-4D45-EC74-141B-B0C3F6FC269E}"/>
              </a:ext>
            </a:extLst>
          </p:cNvPr>
          <p:cNvPicPr>
            <a:picLocks noChangeAspect="1"/>
          </p:cNvPicPr>
          <p:nvPr/>
        </p:nvPicPr>
        <p:blipFill>
          <a:blip r:embed="rId4"/>
          <a:stretch>
            <a:fillRect/>
          </a:stretch>
        </p:blipFill>
        <p:spPr>
          <a:xfrm>
            <a:off x="824517" y="1963883"/>
            <a:ext cx="8686800" cy="2695575"/>
          </a:xfrm>
          <a:prstGeom prst="rect">
            <a:avLst/>
          </a:prstGeom>
        </p:spPr>
      </p:pic>
      <p:sp>
        <p:nvSpPr>
          <p:cNvPr id="7" name="CaixaDeTexto 6">
            <a:extLst>
              <a:ext uri="{FF2B5EF4-FFF2-40B4-BE49-F238E27FC236}">
                <a16:creationId xmlns:a16="http://schemas.microsoft.com/office/drawing/2014/main" id="{098785DC-D7BE-17CE-BEA0-4A980DA4A531}"/>
              </a:ext>
            </a:extLst>
          </p:cNvPr>
          <p:cNvSpPr txBox="1"/>
          <p:nvPr/>
        </p:nvSpPr>
        <p:spPr>
          <a:xfrm>
            <a:off x="9511317" y="1899436"/>
            <a:ext cx="2404292" cy="646331"/>
          </a:xfrm>
          <a:prstGeom prst="rect">
            <a:avLst/>
          </a:prstGeom>
          <a:noFill/>
        </p:spPr>
        <p:txBody>
          <a:bodyPr wrap="square" rtlCol="0">
            <a:spAutoFit/>
          </a:bodyPr>
          <a:lstStyle/>
          <a:p>
            <a:r>
              <a:rPr lang="pt-BR" dirty="0"/>
              <a:t>Cadastrando um novo planeta</a:t>
            </a:r>
          </a:p>
        </p:txBody>
      </p:sp>
    </p:spTree>
    <p:extLst>
      <p:ext uri="{BB962C8B-B14F-4D97-AF65-F5344CB8AC3E}">
        <p14:creationId xmlns:p14="http://schemas.microsoft.com/office/powerpoint/2010/main" val="372054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2"/>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endParaRPr lang="pt-BR" dirty="0">
              <a:sym typeface="Wingdings" panose="05000000000000000000" pitchFamily="2" charset="2"/>
            </a:endParaRPr>
          </a:p>
        </p:txBody>
      </p:sp>
      <p:pic>
        <p:nvPicPr>
          <p:cNvPr id="3" name="Imagem 2">
            <a:extLst>
              <a:ext uri="{FF2B5EF4-FFF2-40B4-BE49-F238E27FC236}">
                <a16:creationId xmlns:a16="http://schemas.microsoft.com/office/drawing/2014/main" id="{EEDAD654-9B9E-3815-BC05-B5DEDE19AF15}"/>
              </a:ext>
            </a:extLst>
          </p:cNvPr>
          <p:cNvPicPr>
            <a:picLocks noChangeAspect="1"/>
          </p:cNvPicPr>
          <p:nvPr/>
        </p:nvPicPr>
        <p:blipFill>
          <a:blip r:embed="rId4"/>
          <a:stretch>
            <a:fillRect/>
          </a:stretch>
        </p:blipFill>
        <p:spPr>
          <a:xfrm>
            <a:off x="824517" y="1995633"/>
            <a:ext cx="8658225" cy="2657475"/>
          </a:xfrm>
          <a:prstGeom prst="rect">
            <a:avLst/>
          </a:prstGeom>
        </p:spPr>
      </p:pic>
      <p:sp>
        <p:nvSpPr>
          <p:cNvPr id="7" name="CaixaDeTexto 6">
            <a:extLst>
              <a:ext uri="{FF2B5EF4-FFF2-40B4-BE49-F238E27FC236}">
                <a16:creationId xmlns:a16="http://schemas.microsoft.com/office/drawing/2014/main" id="{8CB7B516-BB39-16E5-9784-FE3839AF2044}"/>
              </a:ext>
            </a:extLst>
          </p:cNvPr>
          <p:cNvSpPr txBox="1"/>
          <p:nvPr/>
        </p:nvSpPr>
        <p:spPr>
          <a:xfrm>
            <a:off x="9431815" y="1940864"/>
            <a:ext cx="2404292" cy="923330"/>
          </a:xfrm>
          <a:prstGeom prst="rect">
            <a:avLst/>
          </a:prstGeom>
          <a:noFill/>
        </p:spPr>
        <p:txBody>
          <a:bodyPr wrap="square" rtlCol="0">
            <a:spAutoFit/>
          </a:bodyPr>
          <a:lstStyle/>
          <a:p>
            <a:r>
              <a:rPr lang="pt-BR" dirty="0"/>
              <a:t>Alterando o cadastro de um planeta já existente</a:t>
            </a:r>
          </a:p>
        </p:txBody>
      </p:sp>
    </p:spTree>
    <p:extLst>
      <p:ext uri="{BB962C8B-B14F-4D97-AF65-F5344CB8AC3E}">
        <p14:creationId xmlns:p14="http://schemas.microsoft.com/office/powerpoint/2010/main" val="180110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2"/>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endParaRPr lang="pt-BR" dirty="0">
              <a:sym typeface="Wingdings" panose="05000000000000000000" pitchFamily="2" charset="2"/>
            </a:endParaRPr>
          </a:p>
        </p:txBody>
      </p:sp>
      <p:pic>
        <p:nvPicPr>
          <p:cNvPr id="3" name="Imagem 2">
            <a:extLst>
              <a:ext uri="{FF2B5EF4-FFF2-40B4-BE49-F238E27FC236}">
                <a16:creationId xmlns:a16="http://schemas.microsoft.com/office/drawing/2014/main" id="{019B1421-0399-BDF9-42DA-5F340433972A}"/>
              </a:ext>
            </a:extLst>
          </p:cNvPr>
          <p:cNvPicPr>
            <a:picLocks noChangeAspect="1"/>
          </p:cNvPicPr>
          <p:nvPr/>
        </p:nvPicPr>
        <p:blipFill>
          <a:blip r:embed="rId4"/>
          <a:stretch>
            <a:fillRect/>
          </a:stretch>
        </p:blipFill>
        <p:spPr>
          <a:xfrm>
            <a:off x="824517" y="1978056"/>
            <a:ext cx="7229475" cy="1495425"/>
          </a:xfrm>
          <a:prstGeom prst="rect">
            <a:avLst/>
          </a:prstGeom>
        </p:spPr>
      </p:pic>
      <p:sp>
        <p:nvSpPr>
          <p:cNvPr id="7" name="CaixaDeTexto 6">
            <a:extLst>
              <a:ext uri="{FF2B5EF4-FFF2-40B4-BE49-F238E27FC236}">
                <a16:creationId xmlns:a16="http://schemas.microsoft.com/office/drawing/2014/main" id="{F536C1AF-CFA8-A266-3CE6-FDDD562660E0}"/>
              </a:ext>
            </a:extLst>
          </p:cNvPr>
          <p:cNvSpPr txBox="1"/>
          <p:nvPr/>
        </p:nvSpPr>
        <p:spPr>
          <a:xfrm>
            <a:off x="8053992" y="1941700"/>
            <a:ext cx="2404292" cy="369332"/>
          </a:xfrm>
          <a:prstGeom prst="rect">
            <a:avLst/>
          </a:prstGeom>
          <a:noFill/>
        </p:spPr>
        <p:txBody>
          <a:bodyPr wrap="square" rtlCol="0">
            <a:spAutoFit/>
          </a:bodyPr>
          <a:lstStyle/>
          <a:p>
            <a:r>
              <a:rPr lang="pt-BR" dirty="0"/>
              <a:t>Deletando um planeta</a:t>
            </a:r>
          </a:p>
        </p:txBody>
      </p:sp>
    </p:spTree>
    <p:extLst>
      <p:ext uri="{BB962C8B-B14F-4D97-AF65-F5344CB8AC3E}">
        <p14:creationId xmlns:p14="http://schemas.microsoft.com/office/powerpoint/2010/main" val="18775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t>ADICIONADO FILTROS DE BUSCA COM</a:t>
            </a:r>
          </a:p>
          <a:p>
            <a:pPr algn="ctr">
              <a:spcBef>
                <a:spcPct val="0"/>
              </a:spcBef>
              <a:buNone/>
            </a:pPr>
            <a:r>
              <a:rPr lang="pt-BR" altLang="pt-BR" sz="1800" b="1" dirty="0"/>
              <a:t> “DjangoFilter”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9" y="1455451"/>
            <a:ext cx="11312786" cy="3970318"/>
          </a:xfrm>
          <a:prstGeom prst="rect">
            <a:avLst/>
          </a:prstGeom>
          <a:noFill/>
        </p:spPr>
        <p:txBody>
          <a:bodyPr wrap="square" rtlCol="0">
            <a:spAutoFit/>
          </a:bodyPr>
          <a:lstStyle/>
          <a:p>
            <a:r>
              <a:rPr lang="pt-BR" dirty="0">
                <a:sym typeface="Wingdings" panose="05000000000000000000" pitchFamily="2" charset="2"/>
              </a:rPr>
              <a:t>Já aprendemos a fazer uma API com os métodos básicos, no entando é muito comum necessitarmos de um backend que seja capaz de dar informações de uma forma mais específica, usando os chamados filtros.</a:t>
            </a:r>
          </a:p>
          <a:p>
            <a:r>
              <a:rPr lang="pt-BR" dirty="0">
                <a:sym typeface="Wingdings" panose="05000000000000000000" pitchFamily="2" charset="2"/>
              </a:rPr>
              <a:t>Neste caso, podemos por exemplo, solicitar todos os Planetas que tenham uma gravidade em específico, ou algum nome em comum, etc…</a:t>
            </a:r>
          </a:p>
          <a:p>
            <a:r>
              <a:rPr lang="pt-BR" dirty="0">
                <a:sym typeface="Wingdings" panose="05000000000000000000" pitchFamily="2" charset="2"/>
              </a:rPr>
              <a:t>Para isso usaremos a biblioteca chamada </a:t>
            </a:r>
            <a:r>
              <a:rPr lang="pt-BR" b="1" dirty="0">
                <a:sym typeface="Wingdings" panose="05000000000000000000" pitchFamily="2" charset="2"/>
              </a:rPr>
              <a:t>django-filter</a:t>
            </a:r>
            <a:r>
              <a:rPr lang="pt-BR" dirty="0">
                <a:sym typeface="Wingdings" panose="05000000000000000000" pitchFamily="2" charset="2"/>
              </a:rPr>
              <a:t>, que pode ser implementada tanto usando a </a:t>
            </a:r>
            <a:r>
              <a:rPr lang="pt-BR" i="1" u="sng" dirty="0">
                <a:sym typeface="Wingdings" panose="05000000000000000000" pitchFamily="2" charset="2"/>
              </a:rPr>
              <a:t>APIView</a:t>
            </a:r>
            <a:r>
              <a:rPr lang="pt-BR" dirty="0">
                <a:sym typeface="Wingdings" panose="05000000000000000000" pitchFamily="2" charset="2"/>
              </a:rPr>
              <a:t> ou a </a:t>
            </a:r>
            <a:r>
              <a:rPr lang="pt-BR" i="1" u="sng" dirty="0">
                <a:sym typeface="Wingdings" panose="05000000000000000000" pitchFamily="2" charset="2"/>
              </a:rPr>
              <a:t>ModelViewSet</a:t>
            </a:r>
            <a:r>
              <a:rPr lang="pt-BR" dirty="0">
                <a:sym typeface="Wingdings" panose="05000000000000000000" pitchFamily="2" charset="2"/>
              </a:rPr>
              <a:t>, no entanto usarei esta última por consistir em uma implementação mais enxuta.</a:t>
            </a:r>
          </a:p>
          <a:p>
            <a:endParaRPr lang="pt-BR" i="1" u="sng" dirty="0">
              <a:sym typeface="Wingdings" panose="05000000000000000000" pitchFamily="2" charset="2"/>
            </a:endParaRPr>
          </a:p>
          <a:p>
            <a:r>
              <a:rPr lang="pt-BR" dirty="0">
                <a:solidFill>
                  <a:srgbClr val="FF0000"/>
                </a:solidFill>
                <a:highlight>
                  <a:srgbClr val="FFFF00"/>
                </a:highlight>
                <a:sym typeface="Wingdings" panose="05000000000000000000" pitchFamily="2" charset="2"/>
              </a:rPr>
              <a:t>Para evitar repetição dos mesmos passos já informados nos slides anteriores, demonstrarei apenas os passos necessários para implementar o django-filter já considerando que tenha realizado todos os procedimentos anteriores para criar o django como API usando ModelViewSet!</a:t>
            </a:r>
          </a:p>
          <a:p>
            <a:endParaRPr lang="pt-BR" b="1" dirty="0">
              <a:solidFill>
                <a:srgbClr val="FF0000"/>
              </a:solidFill>
              <a:sym typeface="Wingdings" panose="05000000000000000000" pitchFamily="2" charset="2"/>
            </a:endParaRPr>
          </a:p>
          <a:p>
            <a:r>
              <a:rPr lang="pt-BR" b="1" dirty="0">
                <a:sym typeface="Wingdings" panose="05000000000000000000" pitchFamily="2" charset="2"/>
              </a:rPr>
              <a:t>1. pip install django-filter  </a:t>
            </a:r>
            <a:r>
              <a:rPr lang="pt-BR" dirty="0">
                <a:sym typeface="Wingdings" panose="05000000000000000000" pitchFamily="2" charset="2"/>
              </a:rPr>
              <a:t> com o terminal na venv ativada, instale a biblioteca do django p/ trabalhar com filtros;</a:t>
            </a:r>
          </a:p>
          <a:p>
            <a:endParaRPr lang="pt-BR" b="1" dirty="0">
              <a:sym typeface="Wingdings" panose="05000000000000000000" pitchFamily="2" charset="2"/>
            </a:endParaRPr>
          </a:p>
          <a:p>
            <a:endParaRPr lang="pt-BR" i="1" u="sng" dirty="0">
              <a:sym typeface="Wingdings" panose="05000000000000000000" pitchFamily="2" charset="2"/>
            </a:endParaRPr>
          </a:p>
        </p:txBody>
      </p:sp>
    </p:spTree>
    <p:extLst>
      <p:ext uri="{BB962C8B-B14F-4D97-AF65-F5344CB8AC3E}">
        <p14:creationId xmlns:p14="http://schemas.microsoft.com/office/powerpoint/2010/main" val="347388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t>ADICIONADO FILTROS DE BUSCA COM</a:t>
            </a:r>
          </a:p>
          <a:p>
            <a:pPr algn="ctr">
              <a:spcBef>
                <a:spcPct val="0"/>
              </a:spcBef>
              <a:buNone/>
            </a:pPr>
            <a:r>
              <a:rPr lang="pt-BR" altLang="pt-BR" sz="1800" b="1" dirty="0"/>
              <a:t> “DjangoFilter”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9" y="1455451"/>
            <a:ext cx="11312786" cy="2308324"/>
          </a:xfrm>
          <a:prstGeom prst="rect">
            <a:avLst/>
          </a:prstGeom>
          <a:noFill/>
        </p:spPr>
        <p:txBody>
          <a:bodyPr wrap="square" rtlCol="0">
            <a:spAutoFit/>
          </a:bodyPr>
          <a:lstStyle/>
          <a:p>
            <a:r>
              <a:rPr lang="pt-BR" b="1" dirty="0">
                <a:sym typeface="Wingdings" panose="05000000000000000000" pitchFamily="2" charset="2"/>
              </a:rPr>
              <a:t>2. Importe a classe DjangoFilterBackend  </a:t>
            </a:r>
            <a:r>
              <a:rPr lang="pt-BR" dirty="0">
                <a:sym typeface="Wingdings" panose="05000000000000000000" pitchFamily="2" charset="2"/>
              </a:rPr>
              <a:t>necessário para que o django-filter seja integrado com a restframework</a:t>
            </a:r>
          </a:p>
          <a:p>
            <a:endParaRPr lang="pt-BR" b="1" dirty="0">
              <a:sym typeface="Wingdings" panose="05000000000000000000" pitchFamily="2" charset="2"/>
            </a:endParaRPr>
          </a:p>
          <a:p>
            <a:endParaRPr lang="pt-BR" b="1" dirty="0">
              <a:sym typeface="Wingdings" panose="05000000000000000000" pitchFamily="2" charset="2"/>
            </a:endParaRPr>
          </a:p>
          <a:p>
            <a:endParaRPr lang="pt-BR" b="1" dirty="0">
              <a:sym typeface="Wingdings" panose="05000000000000000000" pitchFamily="2" charset="2"/>
            </a:endParaRPr>
          </a:p>
          <a:p>
            <a:endParaRPr lang="pt-BR" b="1" dirty="0">
              <a:sym typeface="Wingdings" panose="05000000000000000000" pitchFamily="2" charset="2"/>
            </a:endParaRPr>
          </a:p>
          <a:p>
            <a:endParaRPr lang="pt-BR" b="1" dirty="0">
              <a:sym typeface="Wingdings" panose="05000000000000000000" pitchFamily="2" charset="2"/>
            </a:endParaRPr>
          </a:p>
          <a:p>
            <a:endParaRPr lang="pt-BR" b="1" dirty="0">
              <a:sym typeface="Wingdings" panose="05000000000000000000" pitchFamily="2" charset="2"/>
            </a:endParaRPr>
          </a:p>
          <a:p>
            <a:endParaRPr lang="pt-BR" b="1" dirty="0">
              <a:sym typeface="Wingdings" panose="05000000000000000000" pitchFamily="2" charset="2"/>
            </a:endParaRPr>
          </a:p>
        </p:txBody>
      </p:sp>
      <p:pic>
        <p:nvPicPr>
          <p:cNvPr id="3" name="Imagem 2">
            <a:extLst>
              <a:ext uri="{FF2B5EF4-FFF2-40B4-BE49-F238E27FC236}">
                <a16:creationId xmlns:a16="http://schemas.microsoft.com/office/drawing/2014/main" id="{D0911E59-C8C9-E8F1-F200-187E6D40F1B8}"/>
              </a:ext>
            </a:extLst>
          </p:cNvPr>
          <p:cNvPicPr>
            <a:picLocks noChangeAspect="1"/>
          </p:cNvPicPr>
          <p:nvPr/>
        </p:nvPicPr>
        <p:blipFill rotWithShape="1">
          <a:blip r:embed="rId4"/>
          <a:srcRect b="14996"/>
          <a:stretch/>
        </p:blipFill>
        <p:spPr>
          <a:xfrm>
            <a:off x="999832" y="1847999"/>
            <a:ext cx="6696075" cy="1651707"/>
          </a:xfrm>
          <a:prstGeom prst="rect">
            <a:avLst/>
          </a:prstGeom>
        </p:spPr>
      </p:pic>
    </p:spTree>
    <p:extLst>
      <p:ext uri="{BB962C8B-B14F-4D97-AF65-F5344CB8AC3E}">
        <p14:creationId xmlns:p14="http://schemas.microsoft.com/office/powerpoint/2010/main" val="415056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t>ADICIONADO FILTROS DE BUSCA COM</a:t>
            </a:r>
          </a:p>
          <a:p>
            <a:pPr algn="ctr">
              <a:spcBef>
                <a:spcPct val="0"/>
              </a:spcBef>
              <a:buNone/>
            </a:pPr>
            <a:r>
              <a:rPr lang="pt-BR" altLang="pt-BR" sz="1800" b="1" dirty="0"/>
              <a:t> “DjangoFilter”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9" y="1455451"/>
            <a:ext cx="11312786" cy="2031325"/>
          </a:xfrm>
          <a:prstGeom prst="rect">
            <a:avLst/>
          </a:prstGeom>
          <a:noFill/>
        </p:spPr>
        <p:txBody>
          <a:bodyPr wrap="square" rtlCol="0">
            <a:spAutoFit/>
          </a:bodyPr>
          <a:lstStyle/>
          <a:p>
            <a:r>
              <a:rPr lang="pt-BR" b="1" dirty="0">
                <a:sym typeface="Wingdings" panose="05000000000000000000" pitchFamily="2" charset="2"/>
              </a:rPr>
              <a:t>3. Implemente a classe DjangoFilterBackend importada e defina os campos usados como filtro  </a:t>
            </a:r>
            <a:r>
              <a:rPr lang="pt-BR" dirty="0">
                <a:sym typeface="Wingdings" panose="05000000000000000000" pitchFamily="2" charset="2"/>
              </a:rPr>
              <a:t>estes procedimentos são necessários para que a classe </a:t>
            </a:r>
            <a:r>
              <a:rPr lang="pt-BR" i="1" dirty="0">
                <a:sym typeface="Wingdings" panose="05000000000000000000" pitchFamily="2" charset="2"/>
              </a:rPr>
              <a:t>ModelViewSet</a:t>
            </a:r>
            <a:r>
              <a:rPr lang="pt-BR" dirty="0">
                <a:sym typeface="Wingdings" panose="05000000000000000000" pitchFamily="2" charset="2"/>
              </a:rPr>
              <a:t> (responsável por facilitar a criação de nossa API conforme informado nos slides anteriores) possa se integrar com a biblioteca django-filter. </a:t>
            </a:r>
          </a:p>
          <a:p>
            <a:r>
              <a:rPr lang="pt-BR" dirty="0">
                <a:sym typeface="Wingdings" panose="05000000000000000000" pitchFamily="2" charset="2"/>
              </a:rPr>
              <a:t>Definimos também em </a:t>
            </a:r>
            <a:r>
              <a:rPr lang="pt-BR" i="1" dirty="0">
                <a:sym typeface="Wingdings" panose="05000000000000000000" pitchFamily="2" charset="2"/>
              </a:rPr>
              <a:t>filterset_fields</a:t>
            </a:r>
            <a:r>
              <a:rPr lang="pt-BR" dirty="0">
                <a:sym typeface="Wingdings" panose="05000000000000000000" pitchFamily="2" charset="2"/>
              </a:rPr>
              <a:t> os campos que desejamos que sejam usados como filtro (observe que estes campos precisam existir dentro de sua model)</a:t>
            </a:r>
          </a:p>
          <a:p>
            <a:endParaRPr lang="pt-BR" b="1" dirty="0">
              <a:sym typeface="Wingdings" panose="05000000000000000000" pitchFamily="2" charset="2"/>
            </a:endParaRPr>
          </a:p>
          <a:p>
            <a:endParaRPr lang="pt-BR" b="1" dirty="0">
              <a:sym typeface="Wingdings" panose="05000000000000000000" pitchFamily="2" charset="2"/>
            </a:endParaRPr>
          </a:p>
        </p:txBody>
      </p:sp>
      <p:pic>
        <p:nvPicPr>
          <p:cNvPr id="6" name="Imagem 5">
            <a:extLst>
              <a:ext uri="{FF2B5EF4-FFF2-40B4-BE49-F238E27FC236}">
                <a16:creationId xmlns:a16="http://schemas.microsoft.com/office/drawing/2014/main" id="{7F0C6834-CDA8-058E-85BD-F77C445AE4A5}"/>
              </a:ext>
            </a:extLst>
          </p:cNvPr>
          <p:cNvPicPr>
            <a:picLocks noChangeAspect="1"/>
          </p:cNvPicPr>
          <p:nvPr/>
        </p:nvPicPr>
        <p:blipFill>
          <a:blip r:embed="rId4"/>
          <a:stretch>
            <a:fillRect/>
          </a:stretch>
        </p:blipFill>
        <p:spPr>
          <a:xfrm>
            <a:off x="824517" y="2932811"/>
            <a:ext cx="5676900" cy="3733800"/>
          </a:xfrm>
          <a:prstGeom prst="rect">
            <a:avLst/>
          </a:prstGeom>
        </p:spPr>
      </p:pic>
    </p:spTree>
    <p:extLst>
      <p:ext uri="{BB962C8B-B14F-4D97-AF65-F5344CB8AC3E}">
        <p14:creationId xmlns:p14="http://schemas.microsoft.com/office/powerpoint/2010/main" val="394279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t>ADICIONADO FILTROS DE BUSCA COM</a:t>
            </a:r>
          </a:p>
          <a:p>
            <a:pPr algn="ctr">
              <a:spcBef>
                <a:spcPct val="0"/>
              </a:spcBef>
              <a:buNone/>
            </a:pPr>
            <a:r>
              <a:rPr lang="pt-BR" altLang="pt-BR" sz="1800" b="1" dirty="0"/>
              <a:t> “DjangoFilter”</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9" y="1455451"/>
            <a:ext cx="11312786" cy="646331"/>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p>
          <a:p>
            <a:endParaRPr lang="pt-BR" b="1" dirty="0">
              <a:sym typeface="Wingdings" panose="05000000000000000000" pitchFamily="2" charset="2"/>
            </a:endParaRPr>
          </a:p>
        </p:txBody>
      </p:sp>
      <p:pic>
        <p:nvPicPr>
          <p:cNvPr id="11" name="Imagem 10">
            <a:extLst>
              <a:ext uri="{FF2B5EF4-FFF2-40B4-BE49-F238E27FC236}">
                <a16:creationId xmlns:a16="http://schemas.microsoft.com/office/drawing/2014/main" id="{BDFAC0DF-D34A-0E6D-7074-9A7AA7025032}"/>
              </a:ext>
            </a:extLst>
          </p:cNvPr>
          <p:cNvPicPr>
            <a:picLocks noChangeAspect="1"/>
          </p:cNvPicPr>
          <p:nvPr/>
        </p:nvPicPr>
        <p:blipFill rotWithShape="1">
          <a:blip r:embed="rId4"/>
          <a:srcRect r="3992" b="10553"/>
          <a:stretch/>
        </p:blipFill>
        <p:spPr>
          <a:xfrm>
            <a:off x="777899" y="1865617"/>
            <a:ext cx="8257669" cy="3126765"/>
          </a:xfrm>
          <a:prstGeom prst="rect">
            <a:avLst/>
          </a:prstGeom>
        </p:spPr>
      </p:pic>
      <p:sp>
        <p:nvSpPr>
          <p:cNvPr id="13" name="CaixaDeTexto 12">
            <a:extLst>
              <a:ext uri="{FF2B5EF4-FFF2-40B4-BE49-F238E27FC236}">
                <a16:creationId xmlns:a16="http://schemas.microsoft.com/office/drawing/2014/main" id="{EED27E85-6BDE-9278-3C0C-B62DBB8A1D71}"/>
              </a:ext>
            </a:extLst>
          </p:cNvPr>
          <p:cNvSpPr txBox="1"/>
          <p:nvPr/>
        </p:nvSpPr>
        <p:spPr>
          <a:xfrm>
            <a:off x="9045389" y="2087109"/>
            <a:ext cx="3045296" cy="2585323"/>
          </a:xfrm>
          <a:prstGeom prst="rect">
            <a:avLst/>
          </a:prstGeom>
          <a:noFill/>
        </p:spPr>
        <p:txBody>
          <a:bodyPr wrap="square" rtlCol="0">
            <a:spAutoFit/>
          </a:bodyPr>
          <a:lstStyle/>
          <a:p>
            <a:r>
              <a:rPr lang="pt-BR" dirty="0"/>
              <a:t>Perceba que neste caso estamos usando o filtro dos planetas que possuem o ‘climate’ (clima) que especificarmos, pois definimos anteriormente nas views.py que este campo será usado em </a:t>
            </a:r>
            <a:r>
              <a:rPr lang="pt-BR" i="1" dirty="0">
                <a:sym typeface="Wingdings" panose="05000000000000000000" pitchFamily="2" charset="2"/>
              </a:rPr>
              <a:t>filterset_fields </a:t>
            </a:r>
            <a:r>
              <a:rPr lang="pt-BR" dirty="0">
                <a:sym typeface="Wingdings" panose="05000000000000000000" pitchFamily="2" charset="2"/>
              </a:rPr>
              <a:t>da Planet view.</a:t>
            </a:r>
            <a:r>
              <a:rPr lang="pt-BR" dirty="0"/>
              <a:t> </a:t>
            </a:r>
          </a:p>
        </p:txBody>
      </p:sp>
      <p:sp>
        <p:nvSpPr>
          <p:cNvPr id="14" name="CaixaDeTexto 13">
            <a:extLst>
              <a:ext uri="{FF2B5EF4-FFF2-40B4-BE49-F238E27FC236}">
                <a16:creationId xmlns:a16="http://schemas.microsoft.com/office/drawing/2014/main" id="{5D4941DF-4EF5-4B08-DF23-A4C3317937A7}"/>
              </a:ext>
            </a:extLst>
          </p:cNvPr>
          <p:cNvSpPr txBox="1"/>
          <p:nvPr/>
        </p:nvSpPr>
        <p:spPr>
          <a:xfrm>
            <a:off x="353789" y="5012019"/>
            <a:ext cx="11383107" cy="1754326"/>
          </a:xfrm>
          <a:prstGeom prst="rect">
            <a:avLst/>
          </a:prstGeom>
          <a:noFill/>
        </p:spPr>
        <p:txBody>
          <a:bodyPr wrap="square" rtlCol="0">
            <a:spAutoFit/>
          </a:bodyPr>
          <a:lstStyle/>
          <a:p>
            <a:r>
              <a:rPr lang="pt-BR" dirty="0"/>
              <a:t>Obs.: conforme observou, após usarmos o filtro no Insomnia a url ficou: </a:t>
            </a:r>
            <a:r>
              <a:rPr lang="pt-BR" b="1" dirty="0">
                <a:hlinkClick r:id="rId5"/>
              </a:rPr>
              <a:t>http://localhost:8000/planet?climate=Gasoso</a:t>
            </a:r>
            <a:endParaRPr lang="pt-BR" b="1" dirty="0"/>
          </a:p>
          <a:p>
            <a:r>
              <a:rPr lang="pt-BR" dirty="0"/>
              <a:t>É importante notar que nas APIs os filtros são por padrão enviados para o backend usando os chamados </a:t>
            </a:r>
            <a:r>
              <a:rPr lang="pt-BR" b="1" i="1" dirty="0"/>
              <a:t>parâmetros</a:t>
            </a:r>
            <a:r>
              <a:rPr lang="pt-BR" i="1" dirty="0"/>
              <a:t>. </a:t>
            </a:r>
            <a:r>
              <a:rPr lang="pt-BR" dirty="0"/>
              <a:t>Estes parâmetros são enviados na url da API dessa forma: </a:t>
            </a:r>
            <a:r>
              <a:rPr lang="pt-BR" b="1" dirty="0"/>
              <a:t>? </a:t>
            </a:r>
            <a:r>
              <a:rPr lang="pt-BR" dirty="0"/>
              <a:t>+ </a:t>
            </a:r>
            <a:r>
              <a:rPr lang="pt-BR" b="1" dirty="0"/>
              <a:t>nome do filtro </a:t>
            </a:r>
            <a:r>
              <a:rPr lang="pt-BR" dirty="0"/>
              <a:t>+ </a:t>
            </a:r>
            <a:r>
              <a:rPr lang="pt-BR" b="1" dirty="0"/>
              <a:t>=</a:t>
            </a:r>
            <a:r>
              <a:rPr lang="pt-BR" dirty="0"/>
              <a:t> + </a:t>
            </a:r>
            <a:r>
              <a:rPr lang="pt-BR" b="1" dirty="0"/>
              <a:t>valor do filtro</a:t>
            </a:r>
            <a:r>
              <a:rPr lang="pt-BR" dirty="0"/>
              <a:t>  </a:t>
            </a:r>
          </a:p>
          <a:p>
            <a:r>
              <a:rPr lang="pt-BR" dirty="0"/>
              <a:t>Podemos também mandar mais de um parâmetro sendo necessário apenas usar o </a:t>
            </a:r>
            <a:r>
              <a:rPr lang="pt-BR" b="1" dirty="0"/>
              <a:t>&amp; </a:t>
            </a:r>
            <a:r>
              <a:rPr lang="pt-BR" dirty="0"/>
              <a:t> para separá-los, </a:t>
            </a:r>
          </a:p>
          <a:p>
            <a:r>
              <a:rPr lang="pt-BR" dirty="0"/>
              <a:t>por exemplo, se quiseremos filtrar por clima e também diâmetro do planeta então a url ficará:</a:t>
            </a:r>
          </a:p>
          <a:p>
            <a:r>
              <a:rPr lang="pt-BR" b="1" dirty="0"/>
              <a:t>http://localhost:8000/planet</a:t>
            </a:r>
            <a:r>
              <a:rPr lang="pt-BR" b="1" dirty="0">
                <a:highlight>
                  <a:srgbClr val="FFFF00"/>
                </a:highlight>
              </a:rPr>
              <a:t>?climate=Gasoso&amp;diameter=55</a:t>
            </a:r>
          </a:p>
        </p:txBody>
      </p:sp>
    </p:spTree>
    <p:extLst>
      <p:ext uri="{BB962C8B-B14F-4D97-AF65-F5344CB8AC3E}">
        <p14:creationId xmlns:p14="http://schemas.microsoft.com/office/powerpoint/2010/main" val="311561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9" y="1455451"/>
            <a:ext cx="11312786" cy="1477328"/>
          </a:xfrm>
          <a:prstGeom prst="rect">
            <a:avLst/>
          </a:prstGeom>
          <a:noFill/>
        </p:spPr>
        <p:txBody>
          <a:bodyPr wrap="square" rtlCol="0">
            <a:spAutoFit/>
          </a:bodyPr>
          <a:lstStyle/>
          <a:p>
            <a:r>
              <a:rPr lang="pt-BR" dirty="0">
                <a:sym typeface="Wingdings" panose="05000000000000000000" pitchFamily="2" charset="2"/>
              </a:rPr>
              <a:t>Como viu em sala de aula, nas views do django estávamos usando a biblioteca APIView para criarmos nossa API e definirmos o que iria ser executado em cada método http da API (Get, Post, Put, Delete, etc….).</a:t>
            </a:r>
          </a:p>
          <a:p>
            <a:endParaRPr lang="pt-BR" dirty="0">
              <a:sym typeface="Wingdings" panose="05000000000000000000" pitchFamily="2" charset="2"/>
            </a:endParaRPr>
          </a:p>
          <a:p>
            <a:r>
              <a:rPr lang="pt-BR" dirty="0">
                <a:sym typeface="Wingdings" panose="05000000000000000000" pitchFamily="2" charset="2"/>
              </a:rPr>
              <a:t>É importante usarmos a APIView para entendermos o que de fato acontece dentro do Django e também termos o poder de controlar o que realmente queremos que seja feito, deixando mais flexível e em nossas mãos o código.</a:t>
            </a:r>
            <a:endParaRPr lang="pt-BR" b="1" dirty="0">
              <a:sym typeface="Wingdings" panose="05000000000000000000" pitchFamily="2" charset="2"/>
            </a:endParaRPr>
          </a:p>
        </p:txBody>
      </p:sp>
      <p:pic>
        <p:nvPicPr>
          <p:cNvPr id="3" name="Imagem 2">
            <a:extLst>
              <a:ext uri="{FF2B5EF4-FFF2-40B4-BE49-F238E27FC236}">
                <a16:creationId xmlns:a16="http://schemas.microsoft.com/office/drawing/2014/main" id="{7BB01BBD-4E33-714D-A046-2D9EC6EEEF5C}"/>
              </a:ext>
            </a:extLst>
          </p:cNvPr>
          <p:cNvPicPr>
            <a:picLocks noChangeAspect="1"/>
          </p:cNvPicPr>
          <p:nvPr/>
        </p:nvPicPr>
        <p:blipFill>
          <a:blip r:embed="rId4"/>
          <a:stretch>
            <a:fillRect/>
          </a:stretch>
        </p:blipFill>
        <p:spPr>
          <a:xfrm>
            <a:off x="711200" y="2932779"/>
            <a:ext cx="7814025" cy="3772288"/>
          </a:xfrm>
          <a:prstGeom prst="rect">
            <a:avLst/>
          </a:prstGeom>
        </p:spPr>
      </p:pic>
      <p:sp>
        <p:nvSpPr>
          <p:cNvPr id="6" name="Seta: Para a Direita 5">
            <a:extLst>
              <a:ext uri="{FF2B5EF4-FFF2-40B4-BE49-F238E27FC236}">
                <a16:creationId xmlns:a16="http://schemas.microsoft.com/office/drawing/2014/main" id="{011E026E-590A-7F34-F711-F5DEC2507B19}"/>
              </a:ext>
            </a:extLst>
          </p:cNvPr>
          <p:cNvSpPr/>
          <p:nvPr/>
        </p:nvSpPr>
        <p:spPr>
          <a:xfrm>
            <a:off x="8504738" y="4452559"/>
            <a:ext cx="620949" cy="379828"/>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F694507-DE46-3542-5DA0-E7CBD0932609}"/>
              </a:ext>
            </a:extLst>
          </p:cNvPr>
          <p:cNvSpPr txBox="1"/>
          <p:nvPr/>
        </p:nvSpPr>
        <p:spPr>
          <a:xfrm>
            <a:off x="9168182" y="4449591"/>
            <a:ext cx="2613023" cy="369332"/>
          </a:xfrm>
          <a:prstGeom prst="rect">
            <a:avLst/>
          </a:prstGeom>
          <a:noFill/>
        </p:spPr>
        <p:txBody>
          <a:bodyPr wrap="none" rtlCol="0">
            <a:spAutoFit/>
          </a:bodyPr>
          <a:lstStyle/>
          <a:p>
            <a:r>
              <a:rPr lang="pt-BR" b="1" dirty="0">
                <a:solidFill>
                  <a:srgbClr val="FF0000"/>
                </a:solidFill>
              </a:rPr>
              <a:t>Código usando a APIView</a:t>
            </a:r>
          </a:p>
        </p:txBody>
      </p:sp>
    </p:spTree>
    <p:extLst>
      <p:ext uri="{BB962C8B-B14F-4D97-AF65-F5344CB8AC3E}">
        <p14:creationId xmlns:p14="http://schemas.microsoft.com/office/powerpoint/2010/main" val="32134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970318"/>
          </a:xfrm>
          <a:prstGeom prst="rect">
            <a:avLst/>
          </a:prstGeom>
          <a:noFill/>
        </p:spPr>
        <p:txBody>
          <a:bodyPr wrap="square" rtlCol="0">
            <a:spAutoFit/>
          </a:bodyPr>
          <a:lstStyle/>
          <a:p>
            <a:r>
              <a:rPr lang="pt-BR" dirty="0">
                <a:sym typeface="Wingdings" panose="05000000000000000000" pitchFamily="2" charset="2"/>
              </a:rPr>
              <a:t>No entanto…. Há uma outra biblioteca chamada </a:t>
            </a:r>
            <a:r>
              <a:rPr lang="pt-BR" b="1" dirty="0">
                <a:sym typeface="Wingdings" panose="05000000000000000000" pitchFamily="2" charset="2"/>
              </a:rPr>
              <a:t>ModelViewSet</a:t>
            </a:r>
            <a:r>
              <a:rPr lang="pt-BR" dirty="0">
                <a:sym typeface="Wingdings" panose="05000000000000000000" pitchFamily="2" charset="2"/>
              </a:rPr>
              <a:t> que é capaz de abstrair vários desses comportamentos básicos de uma API nos entregando praticamente pronto todos os métodos básicos das APIs, sendo extremamente útil nos casos em que queremos rapidez no desenvolvimento e não temos a necessidade de alterar o comportamento básico dos métodos!!!!</a:t>
            </a:r>
          </a:p>
          <a:p>
            <a:endParaRPr lang="pt-BR" b="1" dirty="0">
              <a:sym typeface="Wingdings" panose="05000000000000000000" pitchFamily="2" charset="2"/>
            </a:endParaRPr>
          </a:p>
          <a:p>
            <a:r>
              <a:rPr lang="pt-BR" dirty="0">
                <a:solidFill>
                  <a:srgbClr val="FF0000"/>
                </a:solidFill>
                <a:highlight>
                  <a:srgbClr val="FFFF00"/>
                </a:highlight>
                <a:sym typeface="Wingdings" panose="05000000000000000000" pitchFamily="2" charset="2"/>
              </a:rPr>
              <a:t>Para usar a ModelViewSet é necessário que você já tenha a biblioteca </a:t>
            </a:r>
            <a:r>
              <a:rPr lang="pt-BR" b="1" dirty="0">
                <a:solidFill>
                  <a:srgbClr val="FF0000"/>
                </a:solidFill>
                <a:highlight>
                  <a:srgbClr val="FFFF00"/>
                </a:highlight>
                <a:sym typeface="Wingdings" panose="05000000000000000000" pitchFamily="2" charset="2"/>
              </a:rPr>
              <a:t>djangorestframework</a:t>
            </a:r>
            <a:r>
              <a:rPr lang="pt-BR" dirty="0">
                <a:solidFill>
                  <a:srgbClr val="FF0000"/>
                </a:solidFill>
                <a:highlight>
                  <a:srgbClr val="FFFF00"/>
                </a:highlight>
                <a:sym typeface="Wingdings" panose="05000000000000000000" pitchFamily="2" charset="2"/>
              </a:rPr>
              <a:t> que é a mesma quando estávamos usando a APIView, portanto caso já possua pode pular os passos 1, 2, e 3.</a:t>
            </a:r>
          </a:p>
          <a:p>
            <a:endParaRPr lang="pt-BR" b="1" dirty="0">
              <a:solidFill>
                <a:srgbClr val="FF0000"/>
              </a:solidFill>
              <a:sym typeface="Wingdings" panose="05000000000000000000" pitchFamily="2" charset="2"/>
            </a:endParaRPr>
          </a:p>
          <a:p>
            <a:r>
              <a:rPr lang="pt-BR" b="1" dirty="0">
                <a:sym typeface="Wingdings" panose="05000000000000000000" pitchFamily="2" charset="2"/>
              </a:rPr>
              <a:t>1. pip install djangorestframework  </a:t>
            </a:r>
            <a:r>
              <a:rPr lang="pt-BR" dirty="0">
                <a:sym typeface="Wingdings" panose="05000000000000000000" pitchFamily="2" charset="2"/>
              </a:rPr>
              <a:t> com o terminal na venv ativada, instale a biblioteca do django p/ trabalhar via API;</a:t>
            </a:r>
          </a:p>
          <a:p>
            <a:endParaRPr lang="pt-BR" b="1" dirty="0">
              <a:sym typeface="Wingdings" panose="05000000000000000000" pitchFamily="2" charset="2"/>
            </a:endParaRPr>
          </a:p>
          <a:p>
            <a:r>
              <a:rPr lang="pt-BR" b="1" dirty="0">
                <a:sym typeface="Wingdings" panose="05000000000000000000" pitchFamily="2" charset="2"/>
              </a:rPr>
              <a:t>2. </a:t>
            </a:r>
            <a:r>
              <a:rPr lang="pt-BR" dirty="0">
                <a:sym typeface="Wingdings" panose="05000000000000000000" pitchFamily="2" charset="2"/>
              </a:rPr>
              <a:t>Informe o django que você deseja usar a biblioteca instalada </a:t>
            </a:r>
          </a:p>
          <a:p>
            <a:r>
              <a:rPr lang="pt-BR" dirty="0">
                <a:sym typeface="Wingdings" panose="05000000000000000000" pitchFamily="2" charset="2"/>
              </a:rPr>
              <a:t>em INSTALLED_APPS dentro de </a:t>
            </a:r>
            <a:r>
              <a:rPr lang="pt-BR" b="1" dirty="0">
                <a:sym typeface="Wingdings" panose="05000000000000000000" pitchFamily="2" charset="2"/>
              </a:rPr>
              <a:t>settings.py</a:t>
            </a:r>
            <a:r>
              <a:rPr lang="pt-BR" dirty="0">
                <a:sym typeface="Wingdings" panose="05000000000000000000" pitchFamily="2" charset="2"/>
              </a:rPr>
              <a:t>:</a:t>
            </a:r>
            <a:endParaRPr lang="pt-BR" b="1" dirty="0">
              <a:sym typeface="Wingdings" panose="05000000000000000000" pitchFamily="2" charset="2"/>
            </a:endParaRPr>
          </a:p>
          <a:p>
            <a:endParaRPr lang="pt-BR" b="1" dirty="0">
              <a:solidFill>
                <a:srgbClr val="FF0000"/>
              </a:solidFill>
              <a:highlight>
                <a:srgbClr val="FFFF00"/>
              </a:highlight>
              <a:sym typeface="Wingdings" panose="05000000000000000000" pitchFamily="2" charset="2"/>
            </a:endParaRPr>
          </a:p>
          <a:p>
            <a:endParaRPr lang="pt-BR" b="1" dirty="0">
              <a:highlight>
                <a:srgbClr val="FFFF00"/>
              </a:highlight>
              <a:sym typeface="Wingdings" panose="05000000000000000000" pitchFamily="2" charset="2"/>
            </a:endParaRPr>
          </a:p>
        </p:txBody>
      </p:sp>
      <p:pic>
        <p:nvPicPr>
          <p:cNvPr id="6" name="Imagem 5">
            <a:extLst>
              <a:ext uri="{FF2B5EF4-FFF2-40B4-BE49-F238E27FC236}">
                <a16:creationId xmlns:a16="http://schemas.microsoft.com/office/drawing/2014/main" id="{1CBAEA2F-2C7C-9975-0AAA-C9D8FEF27B6F}"/>
              </a:ext>
            </a:extLst>
          </p:cNvPr>
          <p:cNvPicPr>
            <a:picLocks noChangeAspect="1"/>
          </p:cNvPicPr>
          <p:nvPr/>
        </p:nvPicPr>
        <p:blipFill>
          <a:blip r:embed="rId4"/>
          <a:stretch>
            <a:fillRect/>
          </a:stretch>
        </p:blipFill>
        <p:spPr>
          <a:xfrm>
            <a:off x="6836834" y="4093570"/>
            <a:ext cx="3190875" cy="2638425"/>
          </a:xfrm>
          <a:prstGeom prst="rect">
            <a:avLst/>
          </a:prstGeom>
        </p:spPr>
      </p:pic>
    </p:spTree>
    <p:extLst>
      <p:ext uri="{BB962C8B-B14F-4D97-AF65-F5344CB8AC3E}">
        <p14:creationId xmlns:p14="http://schemas.microsoft.com/office/powerpoint/2010/main" val="21295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19"/>
          </a:xfrm>
          <a:prstGeom prst="rect">
            <a:avLst/>
          </a:prstGeom>
          <a:noFill/>
        </p:spPr>
        <p:txBody>
          <a:bodyPr wrap="square" rtlCol="0">
            <a:spAutoFit/>
          </a:bodyPr>
          <a:lstStyle/>
          <a:p>
            <a:r>
              <a:rPr lang="pt-BR" dirty="0">
                <a:solidFill>
                  <a:srgbClr val="FF0000"/>
                </a:solidFill>
                <a:highlight>
                  <a:srgbClr val="FFFF00"/>
                </a:highlight>
                <a:sym typeface="Wingdings" panose="05000000000000000000" pitchFamily="2" charset="2"/>
              </a:rPr>
              <a:t>Para usar a ModelViewSet é necessário que você já tenha a biblioteca </a:t>
            </a:r>
            <a:r>
              <a:rPr lang="pt-BR" b="1" dirty="0">
                <a:solidFill>
                  <a:srgbClr val="FF0000"/>
                </a:solidFill>
                <a:highlight>
                  <a:srgbClr val="FFFF00"/>
                </a:highlight>
                <a:sym typeface="Wingdings" panose="05000000000000000000" pitchFamily="2" charset="2"/>
              </a:rPr>
              <a:t>djangorestframework</a:t>
            </a:r>
            <a:r>
              <a:rPr lang="pt-BR" dirty="0">
                <a:solidFill>
                  <a:srgbClr val="FF0000"/>
                </a:solidFill>
                <a:highlight>
                  <a:srgbClr val="FFFF00"/>
                </a:highlight>
                <a:sym typeface="Wingdings" panose="05000000000000000000" pitchFamily="2" charset="2"/>
              </a:rPr>
              <a:t> que é a mesma quando estávamos usando a APIView, portanto caso já possua pode pular os passos 1, 2, e 3.</a:t>
            </a:r>
          </a:p>
          <a:p>
            <a:endParaRPr lang="pt-BR" b="1" dirty="0">
              <a:solidFill>
                <a:srgbClr val="FF0000"/>
              </a:solidFill>
              <a:sym typeface="Wingdings" panose="05000000000000000000" pitchFamily="2" charset="2"/>
            </a:endParaRPr>
          </a:p>
          <a:p>
            <a:r>
              <a:rPr lang="pt-BR" b="1" dirty="0">
                <a:sym typeface="Wingdings" panose="05000000000000000000" pitchFamily="2" charset="2"/>
              </a:rPr>
              <a:t>3. </a:t>
            </a:r>
            <a:r>
              <a:rPr lang="pt-BR" dirty="0">
                <a:sym typeface="Wingdings" panose="05000000000000000000" pitchFamily="2" charset="2"/>
              </a:rPr>
              <a:t>Adicione as configurações da REST_FRAMEWORK também dentro do </a:t>
            </a:r>
            <a:r>
              <a:rPr lang="pt-BR" b="1" dirty="0">
                <a:sym typeface="Wingdings" panose="05000000000000000000" pitchFamily="2" charset="2"/>
              </a:rPr>
              <a:t>settings.py </a:t>
            </a:r>
            <a:r>
              <a:rPr lang="pt-BR" dirty="0">
                <a:sym typeface="Wingdings" panose="05000000000000000000" pitchFamily="2" charset="2"/>
              </a:rPr>
              <a:t>(neste caso estamos definindo que nossa API não terá autenticação/autorização)</a:t>
            </a:r>
            <a:r>
              <a:rPr lang="pt-BR" b="1" dirty="0">
                <a:sym typeface="Wingdings" panose="05000000000000000000" pitchFamily="2" charset="2"/>
              </a:rPr>
              <a:t>:</a:t>
            </a:r>
          </a:p>
          <a:p>
            <a:endParaRPr lang="pt-BR" b="1" dirty="0">
              <a:solidFill>
                <a:srgbClr val="FF0000"/>
              </a:solidFill>
              <a:sym typeface="Wingdings" panose="05000000000000000000" pitchFamily="2" charset="2"/>
            </a:endParaRPr>
          </a:p>
          <a:p>
            <a:endParaRPr lang="pt-BR" b="1" dirty="0">
              <a:solidFill>
                <a:srgbClr val="FF0000"/>
              </a:solidFill>
              <a:sym typeface="Wingdings" panose="05000000000000000000" pitchFamily="2" charset="2"/>
            </a:endParaRPr>
          </a:p>
          <a:p>
            <a:endParaRPr lang="pt-BR" b="1" dirty="0">
              <a:solidFill>
                <a:srgbClr val="FF0000"/>
              </a:solidFill>
              <a:sym typeface="Wingdings" panose="05000000000000000000" pitchFamily="2" charset="2"/>
            </a:endParaRPr>
          </a:p>
          <a:p>
            <a:endParaRPr lang="pt-BR" b="1" dirty="0">
              <a:solidFill>
                <a:srgbClr val="FF0000"/>
              </a:solidFill>
              <a:sym typeface="Wingdings" panose="05000000000000000000" pitchFamily="2" charset="2"/>
            </a:endParaRPr>
          </a:p>
          <a:p>
            <a:endParaRPr lang="pt-BR" b="1" dirty="0">
              <a:solidFill>
                <a:srgbClr val="FF0000"/>
              </a:solidFill>
              <a:sym typeface="Wingdings" panose="05000000000000000000" pitchFamily="2" charset="2"/>
            </a:endParaRPr>
          </a:p>
          <a:p>
            <a:endParaRPr lang="pt-BR" b="1" dirty="0">
              <a:sym typeface="Wingdings" panose="05000000000000000000" pitchFamily="2" charset="2"/>
            </a:endParaRPr>
          </a:p>
          <a:p>
            <a:r>
              <a:rPr lang="pt-BR" b="1" dirty="0">
                <a:sym typeface="Wingdings" panose="05000000000000000000" pitchFamily="2" charset="2"/>
              </a:rPr>
              <a:t>4. </a:t>
            </a:r>
            <a:r>
              <a:rPr lang="pt-BR" dirty="0">
                <a:sym typeface="Wingdings" panose="05000000000000000000" pitchFamily="2" charset="2"/>
              </a:rPr>
              <a:t>Em </a:t>
            </a:r>
            <a:r>
              <a:rPr lang="pt-BR" b="1" dirty="0">
                <a:sym typeface="Wingdings" panose="05000000000000000000" pitchFamily="2" charset="2"/>
              </a:rPr>
              <a:t>views.py </a:t>
            </a:r>
            <a:r>
              <a:rPr lang="pt-BR" dirty="0">
                <a:sym typeface="Wingdings" panose="05000000000000000000" pitchFamily="2" charset="2"/>
              </a:rPr>
              <a:t>faça a importação da classe que usaremos </a:t>
            </a:r>
          </a:p>
          <a:p>
            <a:r>
              <a:rPr lang="pt-BR" dirty="0">
                <a:sym typeface="Wingdings" panose="05000000000000000000" pitchFamily="2" charset="2"/>
              </a:rPr>
              <a:t>para facilitar nossa API:</a:t>
            </a:r>
            <a:endParaRPr lang="pt-BR" b="1" dirty="0">
              <a:highlight>
                <a:srgbClr val="FFFF00"/>
              </a:highlight>
              <a:sym typeface="Wingdings" panose="05000000000000000000" pitchFamily="2" charset="2"/>
            </a:endParaRPr>
          </a:p>
        </p:txBody>
      </p:sp>
      <p:pic>
        <p:nvPicPr>
          <p:cNvPr id="3" name="Imagem 2">
            <a:extLst>
              <a:ext uri="{FF2B5EF4-FFF2-40B4-BE49-F238E27FC236}">
                <a16:creationId xmlns:a16="http://schemas.microsoft.com/office/drawing/2014/main" id="{6B9DB754-1F51-F86A-D1BF-8E58660F463C}"/>
              </a:ext>
            </a:extLst>
          </p:cNvPr>
          <p:cNvPicPr>
            <a:picLocks noChangeAspect="1"/>
          </p:cNvPicPr>
          <p:nvPr/>
        </p:nvPicPr>
        <p:blipFill>
          <a:blip r:embed="rId4"/>
          <a:stretch>
            <a:fillRect/>
          </a:stretch>
        </p:blipFill>
        <p:spPr>
          <a:xfrm>
            <a:off x="1011351" y="3011435"/>
            <a:ext cx="4391025" cy="1323975"/>
          </a:xfrm>
          <a:prstGeom prst="rect">
            <a:avLst/>
          </a:prstGeom>
        </p:spPr>
      </p:pic>
      <p:pic>
        <p:nvPicPr>
          <p:cNvPr id="11" name="Imagem 10">
            <a:extLst>
              <a:ext uri="{FF2B5EF4-FFF2-40B4-BE49-F238E27FC236}">
                <a16:creationId xmlns:a16="http://schemas.microsoft.com/office/drawing/2014/main" id="{3E3B7B5C-5ECC-35A3-3561-4B9A126662B3}"/>
              </a:ext>
            </a:extLst>
          </p:cNvPr>
          <p:cNvPicPr>
            <a:picLocks noChangeAspect="1"/>
          </p:cNvPicPr>
          <p:nvPr/>
        </p:nvPicPr>
        <p:blipFill>
          <a:blip r:embed="rId5"/>
          <a:stretch>
            <a:fillRect/>
          </a:stretch>
        </p:blipFill>
        <p:spPr>
          <a:xfrm>
            <a:off x="6522301" y="4335410"/>
            <a:ext cx="5572125" cy="2305050"/>
          </a:xfrm>
          <a:prstGeom prst="rect">
            <a:avLst/>
          </a:prstGeom>
        </p:spPr>
      </p:pic>
    </p:spTree>
    <p:extLst>
      <p:ext uri="{BB962C8B-B14F-4D97-AF65-F5344CB8AC3E}">
        <p14:creationId xmlns:p14="http://schemas.microsoft.com/office/powerpoint/2010/main" val="75525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646331"/>
          </a:xfrm>
          <a:prstGeom prst="rect">
            <a:avLst/>
          </a:prstGeom>
          <a:noFill/>
        </p:spPr>
        <p:txBody>
          <a:bodyPr wrap="square" rtlCol="0">
            <a:spAutoFit/>
          </a:bodyPr>
          <a:lstStyle/>
          <a:p>
            <a:r>
              <a:rPr lang="pt-BR" b="1" dirty="0">
                <a:sym typeface="Wingdings" panose="05000000000000000000" pitchFamily="2" charset="2"/>
              </a:rPr>
              <a:t>5. </a:t>
            </a:r>
            <a:r>
              <a:rPr lang="pt-BR" dirty="0">
                <a:sym typeface="Wingdings" panose="05000000000000000000" pitchFamily="2" charset="2"/>
              </a:rPr>
              <a:t>Na views.py faça a utilização da biblioteca importada criando as classes que definirão o comportamento da API, exemplo:</a:t>
            </a:r>
            <a:endParaRPr lang="pt-BR" b="1" dirty="0">
              <a:highlight>
                <a:srgbClr val="FFFF00"/>
              </a:highlight>
              <a:sym typeface="Wingdings" panose="05000000000000000000" pitchFamily="2" charset="2"/>
            </a:endParaRPr>
          </a:p>
        </p:txBody>
      </p:sp>
      <p:sp>
        <p:nvSpPr>
          <p:cNvPr id="7" name="CaixaDeTexto 6">
            <a:extLst>
              <a:ext uri="{FF2B5EF4-FFF2-40B4-BE49-F238E27FC236}">
                <a16:creationId xmlns:a16="http://schemas.microsoft.com/office/drawing/2014/main" id="{DC3523D9-C718-907C-E9C0-FE5E50890026}"/>
              </a:ext>
            </a:extLst>
          </p:cNvPr>
          <p:cNvSpPr txBox="1"/>
          <p:nvPr/>
        </p:nvSpPr>
        <p:spPr>
          <a:xfrm>
            <a:off x="6028850" y="2755248"/>
            <a:ext cx="6065576" cy="2308324"/>
          </a:xfrm>
          <a:prstGeom prst="rect">
            <a:avLst/>
          </a:prstGeom>
          <a:noFill/>
        </p:spPr>
        <p:txBody>
          <a:bodyPr wrap="square" rtlCol="0">
            <a:spAutoFit/>
          </a:bodyPr>
          <a:lstStyle/>
          <a:p>
            <a:pPr marL="285750" indent="-285750">
              <a:buFont typeface="Arial" panose="020B0604020202020204" pitchFamily="34" charset="0"/>
              <a:buChar char="•"/>
            </a:pPr>
            <a:r>
              <a:rPr lang="pt-BR" dirty="0"/>
              <a:t>Usando a ModelViewSet eliminamos a necessidade de definir o que é necessário ser feito no Get,Post,Put,Delete e Patch, pois a biblioteca faz essas operações padrões apenas sendo necessário passar duas informações:</a:t>
            </a:r>
          </a:p>
          <a:p>
            <a:endParaRPr lang="pt-BR" dirty="0"/>
          </a:p>
          <a:p>
            <a:r>
              <a:rPr lang="pt-BR" dirty="0"/>
              <a:t>      - </a:t>
            </a:r>
            <a:r>
              <a:rPr lang="pt-BR" b="1" dirty="0"/>
              <a:t>queryset </a:t>
            </a:r>
            <a:r>
              <a:rPr lang="pt-BR" b="1" dirty="0">
                <a:sym typeface="Wingdings" panose="05000000000000000000" pitchFamily="2" charset="2"/>
              </a:rPr>
              <a:t></a:t>
            </a:r>
            <a:r>
              <a:rPr lang="pt-BR" dirty="0">
                <a:sym typeface="Wingdings" panose="05000000000000000000" pitchFamily="2" charset="2"/>
              </a:rPr>
              <a:t> informa qual a tabela do banco será usada</a:t>
            </a:r>
          </a:p>
          <a:p>
            <a:endParaRPr lang="pt-BR" dirty="0">
              <a:sym typeface="Wingdings" panose="05000000000000000000" pitchFamily="2" charset="2"/>
            </a:endParaRPr>
          </a:p>
          <a:p>
            <a:r>
              <a:rPr lang="pt-BR" dirty="0">
                <a:sym typeface="Wingdings" panose="05000000000000000000" pitchFamily="2" charset="2"/>
              </a:rPr>
              <a:t>      - </a:t>
            </a:r>
            <a:r>
              <a:rPr lang="pt-BR" b="1" dirty="0">
                <a:sym typeface="Wingdings" panose="05000000000000000000" pitchFamily="2" charset="2"/>
              </a:rPr>
              <a:t>serializer_class  </a:t>
            </a:r>
            <a:r>
              <a:rPr lang="pt-BR" dirty="0">
                <a:sym typeface="Wingdings" panose="05000000000000000000" pitchFamily="2" charset="2"/>
              </a:rPr>
              <a:t>informa qual o serializer será usado</a:t>
            </a:r>
            <a:r>
              <a:rPr lang="pt-BR" dirty="0"/>
              <a:t> </a:t>
            </a:r>
          </a:p>
        </p:txBody>
      </p:sp>
      <p:pic>
        <p:nvPicPr>
          <p:cNvPr id="3" name="Imagem 2">
            <a:extLst>
              <a:ext uri="{FF2B5EF4-FFF2-40B4-BE49-F238E27FC236}">
                <a16:creationId xmlns:a16="http://schemas.microsoft.com/office/drawing/2014/main" id="{712CF7D3-A60A-83C9-E9C5-E0883B74813F}"/>
              </a:ext>
            </a:extLst>
          </p:cNvPr>
          <p:cNvPicPr>
            <a:picLocks noChangeAspect="1"/>
          </p:cNvPicPr>
          <p:nvPr/>
        </p:nvPicPr>
        <p:blipFill>
          <a:blip r:embed="rId4"/>
          <a:stretch>
            <a:fillRect/>
          </a:stretch>
        </p:blipFill>
        <p:spPr>
          <a:xfrm>
            <a:off x="711578" y="2132375"/>
            <a:ext cx="5219700" cy="3943350"/>
          </a:xfrm>
          <a:prstGeom prst="rect">
            <a:avLst/>
          </a:prstGeom>
        </p:spPr>
      </p:pic>
    </p:spTree>
    <p:extLst>
      <p:ext uri="{BB962C8B-B14F-4D97-AF65-F5344CB8AC3E}">
        <p14:creationId xmlns:p14="http://schemas.microsoft.com/office/powerpoint/2010/main" val="366711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646331"/>
          </a:xfrm>
          <a:prstGeom prst="rect">
            <a:avLst/>
          </a:prstGeom>
          <a:noFill/>
        </p:spPr>
        <p:txBody>
          <a:bodyPr wrap="square" rtlCol="0">
            <a:spAutoFit/>
          </a:bodyPr>
          <a:lstStyle/>
          <a:p>
            <a:r>
              <a:rPr lang="pt-BR" b="1" dirty="0">
                <a:sym typeface="Wingdings" panose="05000000000000000000" pitchFamily="2" charset="2"/>
              </a:rPr>
              <a:t>6. </a:t>
            </a:r>
            <a:r>
              <a:rPr lang="pt-BR" dirty="0">
                <a:sym typeface="Wingdings" panose="05000000000000000000" pitchFamily="2" charset="2"/>
              </a:rPr>
              <a:t>Em urls.py do </a:t>
            </a:r>
            <a:r>
              <a:rPr lang="pt-BR" i="1" u="sng" dirty="0">
                <a:sym typeface="Wingdings" panose="05000000000000000000" pitchFamily="2" charset="2"/>
              </a:rPr>
              <a:t>Aplicativo</a:t>
            </a:r>
            <a:r>
              <a:rPr lang="pt-BR" dirty="0">
                <a:sym typeface="Wingdings" panose="05000000000000000000" pitchFamily="2" charset="2"/>
              </a:rPr>
              <a:t>, defina o roteamento de cada ponto de acesso da API (endpoint), informando qual a rota e para qual view será redirecionada:</a:t>
            </a:r>
            <a:endParaRPr lang="pt-BR" b="1" dirty="0">
              <a:highlight>
                <a:srgbClr val="FFFF00"/>
              </a:highlight>
              <a:sym typeface="Wingdings" panose="05000000000000000000" pitchFamily="2" charset="2"/>
            </a:endParaRPr>
          </a:p>
        </p:txBody>
      </p:sp>
      <p:pic>
        <p:nvPicPr>
          <p:cNvPr id="3" name="Imagem 2">
            <a:extLst>
              <a:ext uri="{FF2B5EF4-FFF2-40B4-BE49-F238E27FC236}">
                <a16:creationId xmlns:a16="http://schemas.microsoft.com/office/drawing/2014/main" id="{9EF45858-9A8F-7E74-9ADF-046C5159C554}"/>
              </a:ext>
            </a:extLst>
          </p:cNvPr>
          <p:cNvPicPr>
            <a:picLocks noChangeAspect="1"/>
          </p:cNvPicPr>
          <p:nvPr/>
        </p:nvPicPr>
        <p:blipFill>
          <a:blip r:embed="rId4"/>
          <a:stretch>
            <a:fillRect/>
          </a:stretch>
        </p:blipFill>
        <p:spPr>
          <a:xfrm>
            <a:off x="824517" y="2132375"/>
            <a:ext cx="7194068" cy="2537907"/>
          </a:xfrm>
          <a:prstGeom prst="rect">
            <a:avLst/>
          </a:prstGeom>
        </p:spPr>
      </p:pic>
    </p:spTree>
    <p:extLst>
      <p:ext uri="{BB962C8B-B14F-4D97-AF65-F5344CB8AC3E}">
        <p14:creationId xmlns:p14="http://schemas.microsoft.com/office/powerpoint/2010/main" val="24743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923330"/>
          </a:xfrm>
          <a:prstGeom prst="rect">
            <a:avLst/>
          </a:prstGeom>
          <a:noFill/>
        </p:spPr>
        <p:txBody>
          <a:bodyPr wrap="square" rtlCol="0">
            <a:spAutoFit/>
          </a:bodyPr>
          <a:lstStyle/>
          <a:p>
            <a:r>
              <a:rPr lang="pt-BR" b="1" dirty="0">
                <a:sym typeface="Wingdings" panose="05000000000000000000" pitchFamily="2" charset="2"/>
              </a:rPr>
              <a:t>7. </a:t>
            </a:r>
            <a:r>
              <a:rPr lang="pt-BR" dirty="0">
                <a:sym typeface="Wingdings" panose="05000000000000000000" pitchFamily="2" charset="2"/>
              </a:rPr>
              <a:t>Em urls.py do </a:t>
            </a:r>
            <a:r>
              <a:rPr lang="pt-BR" i="1" u="sng" dirty="0">
                <a:sym typeface="Wingdings" panose="05000000000000000000" pitchFamily="2" charset="2"/>
              </a:rPr>
              <a:t>Projeto</a:t>
            </a:r>
            <a:r>
              <a:rPr lang="pt-BR" dirty="0">
                <a:sym typeface="Wingdings" panose="05000000000000000000" pitchFamily="2" charset="2"/>
              </a:rPr>
              <a:t>, inclua as urls que acabou de criar no aplicativo registrando-as nas urls do projeto:</a:t>
            </a:r>
          </a:p>
          <a:p>
            <a:r>
              <a:rPr lang="pt-BR" b="1" dirty="0">
                <a:highlight>
                  <a:srgbClr val="FFFF00"/>
                </a:highlight>
                <a:sym typeface="Wingdings" panose="05000000000000000000" pitchFamily="2" charset="2"/>
              </a:rPr>
              <a:t>Observação: você deve usar o nome do aplicativo que criou, no meu caso o aplicativo foi criado como </a:t>
            </a:r>
            <a:r>
              <a:rPr lang="pt-BR" b="1" u="sng" dirty="0">
                <a:highlight>
                  <a:srgbClr val="FFFF00"/>
                </a:highlight>
                <a:sym typeface="Wingdings" panose="05000000000000000000" pitchFamily="2" charset="2"/>
              </a:rPr>
              <a:t>main</a:t>
            </a:r>
            <a:r>
              <a:rPr lang="pt-BR" b="1" dirty="0">
                <a:highlight>
                  <a:srgbClr val="FFFF00"/>
                </a:highlight>
                <a:sym typeface="Wingdings" panose="05000000000000000000" pitchFamily="2" charset="2"/>
              </a:rPr>
              <a:t>, portanto eu utilizo o nome main.urls</a:t>
            </a:r>
            <a:endParaRPr lang="pt-BR" b="1" u="sng" dirty="0">
              <a:highlight>
                <a:srgbClr val="FFFF00"/>
              </a:highlight>
              <a:sym typeface="Wingdings" panose="05000000000000000000" pitchFamily="2" charset="2"/>
            </a:endParaRPr>
          </a:p>
        </p:txBody>
      </p:sp>
      <p:pic>
        <p:nvPicPr>
          <p:cNvPr id="6" name="Imagem 5">
            <a:extLst>
              <a:ext uri="{FF2B5EF4-FFF2-40B4-BE49-F238E27FC236}">
                <a16:creationId xmlns:a16="http://schemas.microsoft.com/office/drawing/2014/main" id="{C9963A42-A644-8A76-2655-6331950A0ACB}"/>
              </a:ext>
            </a:extLst>
          </p:cNvPr>
          <p:cNvPicPr>
            <a:picLocks noChangeAspect="1"/>
          </p:cNvPicPr>
          <p:nvPr/>
        </p:nvPicPr>
        <p:blipFill>
          <a:blip r:embed="rId4"/>
          <a:stretch>
            <a:fillRect/>
          </a:stretch>
        </p:blipFill>
        <p:spPr>
          <a:xfrm>
            <a:off x="824517" y="2463734"/>
            <a:ext cx="6515100" cy="1571625"/>
          </a:xfrm>
          <a:prstGeom prst="rect">
            <a:avLst/>
          </a:prstGeom>
        </p:spPr>
      </p:pic>
    </p:spTree>
    <p:extLst>
      <p:ext uri="{BB962C8B-B14F-4D97-AF65-F5344CB8AC3E}">
        <p14:creationId xmlns:p14="http://schemas.microsoft.com/office/powerpoint/2010/main" val="23467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2"/>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endParaRPr lang="pt-BR" dirty="0">
              <a:sym typeface="Wingdings" panose="05000000000000000000" pitchFamily="2" charset="2"/>
            </a:endParaRPr>
          </a:p>
        </p:txBody>
      </p:sp>
      <p:pic>
        <p:nvPicPr>
          <p:cNvPr id="6" name="Imagem 5">
            <a:extLst>
              <a:ext uri="{FF2B5EF4-FFF2-40B4-BE49-F238E27FC236}">
                <a16:creationId xmlns:a16="http://schemas.microsoft.com/office/drawing/2014/main" id="{60D468C8-9576-634B-61C5-E40DD8FDE329}"/>
              </a:ext>
            </a:extLst>
          </p:cNvPr>
          <p:cNvPicPr>
            <a:picLocks noChangeAspect="1"/>
          </p:cNvPicPr>
          <p:nvPr/>
        </p:nvPicPr>
        <p:blipFill>
          <a:blip r:embed="rId4"/>
          <a:stretch>
            <a:fillRect/>
          </a:stretch>
        </p:blipFill>
        <p:spPr>
          <a:xfrm>
            <a:off x="824517" y="1917537"/>
            <a:ext cx="8591550" cy="4857750"/>
          </a:xfrm>
          <a:prstGeom prst="rect">
            <a:avLst/>
          </a:prstGeom>
        </p:spPr>
      </p:pic>
      <p:sp>
        <p:nvSpPr>
          <p:cNvPr id="7" name="CaixaDeTexto 6">
            <a:extLst>
              <a:ext uri="{FF2B5EF4-FFF2-40B4-BE49-F238E27FC236}">
                <a16:creationId xmlns:a16="http://schemas.microsoft.com/office/drawing/2014/main" id="{8CF14864-A6A1-61CD-C576-7DC4D134F442}"/>
              </a:ext>
            </a:extLst>
          </p:cNvPr>
          <p:cNvSpPr txBox="1"/>
          <p:nvPr/>
        </p:nvSpPr>
        <p:spPr>
          <a:xfrm>
            <a:off x="9490230" y="1916563"/>
            <a:ext cx="2404292" cy="646331"/>
          </a:xfrm>
          <a:prstGeom prst="rect">
            <a:avLst/>
          </a:prstGeom>
          <a:noFill/>
        </p:spPr>
        <p:txBody>
          <a:bodyPr wrap="square" rtlCol="0">
            <a:spAutoFit/>
          </a:bodyPr>
          <a:lstStyle/>
          <a:p>
            <a:r>
              <a:rPr lang="pt-BR" dirty="0"/>
              <a:t>Solicitando todos os planetas</a:t>
            </a:r>
          </a:p>
        </p:txBody>
      </p:sp>
    </p:spTree>
    <p:extLst>
      <p:ext uri="{BB962C8B-B14F-4D97-AF65-F5344CB8AC3E}">
        <p14:creationId xmlns:p14="http://schemas.microsoft.com/office/powerpoint/2010/main" val="36485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Texto 4"/>
          <p:cNvSpPr>
            <a:spLocks noGrp="1"/>
          </p:cNvSpPr>
          <p:nvPr>
            <p:ph type="body" sz="quarter" idx="14"/>
          </p:nvPr>
        </p:nvSpPr>
        <p:spPr/>
        <p:txBody>
          <a:bodyPr/>
          <a:lstStyle/>
          <a:p>
            <a:r>
              <a:rPr lang="pt-BR" dirty="0"/>
              <a:t>MAIO DE 2023</a:t>
            </a:r>
          </a:p>
          <a:p>
            <a:endParaRPr lang="pt-BR" dirty="0"/>
          </a:p>
        </p:txBody>
      </p:sp>
      <p:sp>
        <p:nvSpPr>
          <p:cNvPr id="9" name="Rectangle 2"/>
          <p:cNvSpPr>
            <a:spLocks noGrp="1" noChangeArrowheads="1"/>
          </p:cNvSpPr>
          <p:nvPr/>
        </p:nvSpPr>
        <p:spPr bwMode="auto">
          <a:xfrm>
            <a:off x="600462" y="858129"/>
            <a:ext cx="11070005" cy="587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pt-BR" sz="2800" dirty="0"/>
          </a:p>
        </p:txBody>
      </p:sp>
      <p:grpSp>
        <p:nvGrpSpPr>
          <p:cNvPr id="12" name="Agrupar 11">
            <a:extLst>
              <a:ext uri="{FF2B5EF4-FFF2-40B4-BE49-F238E27FC236}">
                <a16:creationId xmlns:a16="http://schemas.microsoft.com/office/drawing/2014/main" id="{3A6A982B-1A75-4782-97FD-B38417B53AAE}"/>
              </a:ext>
            </a:extLst>
          </p:cNvPr>
          <p:cNvGrpSpPr/>
          <p:nvPr/>
        </p:nvGrpSpPr>
        <p:grpSpPr>
          <a:xfrm>
            <a:off x="0" y="-25400"/>
            <a:ext cx="12192000" cy="896228"/>
            <a:chOff x="0" y="-25400"/>
            <a:chExt cx="12192000" cy="896228"/>
          </a:xfrm>
        </p:grpSpPr>
        <p:pic>
          <p:nvPicPr>
            <p:cNvPr id="7180" name="Picture 12" descr="White code icon - Free white code icons">
              <a:extLst>
                <a:ext uri="{FF2B5EF4-FFF2-40B4-BE49-F238E27FC236}">
                  <a16:creationId xmlns:a16="http://schemas.microsoft.com/office/drawing/2014/main" id="{38B53415-2AA2-4FBE-9FCF-CC424670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CE8BA22D-AF1F-4F02-B12B-8A5FA939FFE4}"/>
                </a:ext>
              </a:extLst>
            </p:cNvPr>
            <p:cNvSpPr/>
            <p:nvPr/>
          </p:nvSpPr>
          <p:spPr>
            <a:xfrm>
              <a:off x="1904682"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2AFA748B-A3AD-4BBB-97C8-D8CADB5D255F}"/>
                </a:ext>
              </a:extLst>
            </p:cNvPr>
            <p:cNvSpPr/>
            <p:nvPr/>
          </p:nvSpPr>
          <p:spPr>
            <a:xfrm>
              <a:off x="0" y="-25337"/>
              <a:ext cx="707578"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1" name="Picture 12" descr="White code icon - Free white code icons">
              <a:extLst>
                <a:ext uri="{FF2B5EF4-FFF2-40B4-BE49-F238E27FC236}">
                  <a16:creationId xmlns:a16="http://schemas.microsoft.com/office/drawing/2014/main" id="{BD05D5B8-F85F-4383-A369-43045C58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22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2" name="Retângulo 51">
              <a:extLst>
                <a:ext uri="{FF2B5EF4-FFF2-40B4-BE49-F238E27FC236}">
                  <a16:creationId xmlns:a16="http://schemas.microsoft.com/office/drawing/2014/main" id="{8CEBA00C-9FA2-49DC-A7AF-B2FD0F91B11E}"/>
                </a:ext>
              </a:extLst>
            </p:cNvPr>
            <p:cNvSpPr/>
            <p:nvPr/>
          </p:nvSpPr>
          <p:spPr>
            <a:xfrm>
              <a:off x="430271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7D854D43-22E7-4F57-AEF0-63733D676B72}"/>
                </a:ext>
              </a:extLst>
            </p:cNvPr>
            <p:cNvSpPr/>
            <p:nvPr/>
          </p:nvSpPr>
          <p:spPr>
            <a:xfrm>
              <a:off x="250514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4" name="Picture 12" descr="White code icon - Free white code icons">
              <a:extLst>
                <a:ext uri="{FF2B5EF4-FFF2-40B4-BE49-F238E27FC236}">
                  <a16:creationId xmlns:a16="http://schemas.microsoft.com/office/drawing/2014/main" id="{A0FA5FFF-C513-44BC-BD95-5E2A36E1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18" y="-12637"/>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5" name="Retângulo 54">
              <a:extLst>
                <a:ext uri="{FF2B5EF4-FFF2-40B4-BE49-F238E27FC236}">
                  <a16:creationId xmlns:a16="http://schemas.microsoft.com/office/drawing/2014/main" id="{799747F5-2F0E-4616-A6A8-DE749577D10D}"/>
                </a:ext>
              </a:extLst>
            </p:cNvPr>
            <p:cNvSpPr/>
            <p:nvPr/>
          </p:nvSpPr>
          <p:spPr>
            <a:xfrm>
              <a:off x="6691600"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97318DD-CFFF-4E7F-9757-0BA6C62A703D}"/>
                </a:ext>
              </a:extLst>
            </p:cNvPr>
            <p:cNvSpPr/>
            <p:nvPr/>
          </p:nvSpPr>
          <p:spPr>
            <a:xfrm>
              <a:off x="4906734" y="-25337"/>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57" name="Picture 12" descr="White code icon - Free white code icons">
              <a:extLst>
                <a:ext uri="{FF2B5EF4-FFF2-40B4-BE49-F238E27FC236}">
                  <a16:creationId xmlns:a16="http://schemas.microsoft.com/office/drawing/2014/main" id="{3873184F-0DB9-46B7-B6C8-0333AEC84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704"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58" name="Retângulo 57">
              <a:extLst>
                <a:ext uri="{FF2B5EF4-FFF2-40B4-BE49-F238E27FC236}">
                  <a16:creationId xmlns:a16="http://schemas.microsoft.com/office/drawing/2014/main" id="{706CCC63-51DC-49AF-8C13-A9195E2CD3CB}"/>
                </a:ext>
              </a:extLst>
            </p:cNvPr>
            <p:cNvSpPr/>
            <p:nvPr/>
          </p:nvSpPr>
          <p:spPr>
            <a:xfrm>
              <a:off x="9082186"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76323417-65A1-49AA-92AD-86D7A65A4345}"/>
                </a:ext>
              </a:extLst>
            </p:cNvPr>
            <p:cNvSpPr/>
            <p:nvPr/>
          </p:nvSpPr>
          <p:spPr>
            <a:xfrm>
              <a:off x="7284620"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60" name="Picture 12" descr="White code icon - Free white code icons">
              <a:extLst>
                <a:ext uri="{FF2B5EF4-FFF2-40B4-BE49-F238E27FC236}">
                  <a16:creationId xmlns:a16="http://schemas.microsoft.com/office/drawing/2014/main" id="{B9E0B3A0-C772-41A5-98A5-949E1AA03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732" y="-12700"/>
              <a:ext cx="1193482" cy="883465"/>
            </a:xfrm>
            <a:prstGeom prst="rect">
              <a:avLst/>
            </a:prstGeom>
            <a:noFill/>
            <a:extLst>
              <a:ext uri="{909E8E84-426E-40DD-AFC4-6F175D3DCCD1}">
                <a14:hiddenFill xmlns:a14="http://schemas.microsoft.com/office/drawing/2010/main">
                  <a:solidFill>
                    <a:srgbClr val="FFFFFF"/>
                  </a:solidFill>
                </a14:hiddenFill>
              </a:ext>
            </a:extLst>
          </p:spPr>
        </p:pic>
        <p:sp>
          <p:nvSpPr>
            <p:cNvPr id="61" name="Retângulo 60">
              <a:extLst>
                <a:ext uri="{FF2B5EF4-FFF2-40B4-BE49-F238E27FC236}">
                  <a16:creationId xmlns:a16="http://schemas.microsoft.com/office/drawing/2014/main" id="{8451BEA6-5936-4A21-82C2-466F73BA2704}"/>
                </a:ext>
              </a:extLst>
            </p:cNvPr>
            <p:cNvSpPr/>
            <p:nvPr/>
          </p:nvSpPr>
          <p:spPr>
            <a:xfrm>
              <a:off x="11480214" y="-25400"/>
              <a:ext cx="711786"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77E29063-4C0D-488B-8034-1489221ACE4C}"/>
                </a:ext>
              </a:extLst>
            </p:cNvPr>
            <p:cNvSpPr/>
            <p:nvPr/>
          </p:nvSpPr>
          <p:spPr>
            <a:xfrm>
              <a:off x="9682648" y="-25400"/>
              <a:ext cx="600462" cy="883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sp>
        <p:nvSpPr>
          <p:cNvPr id="17" name="CaixaDeTexto 2">
            <a:extLst>
              <a:ext uri="{FF2B5EF4-FFF2-40B4-BE49-F238E27FC236}">
                <a16:creationId xmlns:a16="http://schemas.microsoft.com/office/drawing/2014/main" id="{29345331-A95C-D2A7-CFE5-787D926BEA42}"/>
              </a:ext>
            </a:extLst>
          </p:cNvPr>
          <p:cNvSpPr txBox="1">
            <a:spLocks noChangeArrowheads="1"/>
          </p:cNvSpPr>
          <p:nvPr/>
        </p:nvSpPr>
        <p:spPr bwMode="auto">
          <a:xfrm>
            <a:off x="1718150" y="901421"/>
            <a:ext cx="91653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None/>
            </a:pPr>
            <a:r>
              <a:rPr lang="pt-BR" altLang="pt-BR" sz="1800" b="1" dirty="0">
                <a:solidFill>
                  <a:srgbClr val="FF0000"/>
                </a:solidFill>
              </a:rPr>
              <a:t>CRIANDO UMA API USANDO A BIBLIOTECA FACILITADORA</a:t>
            </a:r>
          </a:p>
          <a:p>
            <a:pPr algn="ctr">
              <a:spcBef>
                <a:spcPct val="0"/>
              </a:spcBef>
              <a:buNone/>
            </a:pPr>
            <a:r>
              <a:rPr lang="pt-BR" altLang="pt-BR" sz="1800" b="1" dirty="0">
                <a:solidFill>
                  <a:srgbClr val="FF0000"/>
                </a:solidFill>
              </a:rPr>
              <a:t> “ModelViewSet”</a:t>
            </a:r>
            <a:endParaRPr lang="pt-BR" altLang="pt-BR" sz="1800" dirty="0"/>
          </a:p>
        </p:txBody>
      </p:sp>
      <p:cxnSp>
        <p:nvCxnSpPr>
          <p:cNvPr id="8" name="Conector reto 7">
            <a:extLst>
              <a:ext uri="{FF2B5EF4-FFF2-40B4-BE49-F238E27FC236}">
                <a16:creationId xmlns:a16="http://schemas.microsoft.com/office/drawing/2014/main" id="{1B9091BA-57EA-4503-BC69-84F1E1E3C1C9}"/>
              </a:ext>
            </a:extLst>
          </p:cNvPr>
          <p:cNvCxnSpPr>
            <a:cxnSpLocks/>
          </p:cNvCxnSpPr>
          <p:nvPr/>
        </p:nvCxnSpPr>
        <p:spPr>
          <a:xfrm>
            <a:off x="12094426" y="1544228"/>
            <a:ext cx="0" cy="4416497"/>
          </a:xfrm>
          <a:prstGeom prst="line">
            <a:avLst/>
          </a:prstGeom>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E2BEFFB1-376B-6139-CD43-ED59E58D42F5}"/>
              </a:ext>
            </a:extLst>
          </p:cNvPr>
          <p:cNvSpPr txBox="1"/>
          <p:nvPr/>
        </p:nvSpPr>
        <p:spPr>
          <a:xfrm>
            <a:off x="707578" y="1455451"/>
            <a:ext cx="11484421" cy="369332"/>
          </a:xfrm>
          <a:prstGeom prst="rect">
            <a:avLst/>
          </a:prstGeom>
          <a:noFill/>
        </p:spPr>
        <p:txBody>
          <a:bodyPr wrap="square" rtlCol="0">
            <a:spAutoFit/>
          </a:bodyPr>
          <a:lstStyle/>
          <a:p>
            <a:r>
              <a:rPr lang="pt-BR" b="1" dirty="0">
                <a:sym typeface="Wingdings" panose="05000000000000000000" pitchFamily="2" charset="2"/>
              </a:rPr>
              <a:t>TESTANDO: (para efeito de teste evidenciarei apenas o Planet)</a:t>
            </a:r>
            <a:endParaRPr lang="pt-BR" dirty="0">
              <a:sym typeface="Wingdings" panose="05000000000000000000" pitchFamily="2" charset="2"/>
            </a:endParaRPr>
          </a:p>
        </p:txBody>
      </p:sp>
      <p:sp>
        <p:nvSpPr>
          <p:cNvPr id="7" name="CaixaDeTexto 6">
            <a:extLst>
              <a:ext uri="{FF2B5EF4-FFF2-40B4-BE49-F238E27FC236}">
                <a16:creationId xmlns:a16="http://schemas.microsoft.com/office/drawing/2014/main" id="{8CF14864-A6A1-61CD-C576-7DC4D134F442}"/>
              </a:ext>
            </a:extLst>
          </p:cNvPr>
          <p:cNvSpPr txBox="1"/>
          <p:nvPr/>
        </p:nvSpPr>
        <p:spPr>
          <a:xfrm>
            <a:off x="8900741" y="1899436"/>
            <a:ext cx="2404292" cy="646331"/>
          </a:xfrm>
          <a:prstGeom prst="rect">
            <a:avLst/>
          </a:prstGeom>
          <a:noFill/>
        </p:spPr>
        <p:txBody>
          <a:bodyPr wrap="square" rtlCol="0">
            <a:spAutoFit/>
          </a:bodyPr>
          <a:lstStyle/>
          <a:p>
            <a:r>
              <a:rPr lang="pt-BR" dirty="0"/>
              <a:t>Solicitando um planeta por Id</a:t>
            </a:r>
          </a:p>
        </p:txBody>
      </p:sp>
      <p:pic>
        <p:nvPicPr>
          <p:cNvPr id="3" name="Imagem 2">
            <a:extLst>
              <a:ext uri="{FF2B5EF4-FFF2-40B4-BE49-F238E27FC236}">
                <a16:creationId xmlns:a16="http://schemas.microsoft.com/office/drawing/2014/main" id="{402484CD-21AE-B76A-FF59-02B90CB5E4EC}"/>
              </a:ext>
            </a:extLst>
          </p:cNvPr>
          <p:cNvPicPr>
            <a:picLocks noChangeAspect="1"/>
          </p:cNvPicPr>
          <p:nvPr/>
        </p:nvPicPr>
        <p:blipFill>
          <a:blip r:embed="rId4"/>
          <a:stretch>
            <a:fillRect/>
          </a:stretch>
        </p:blipFill>
        <p:spPr>
          <a:xfrm>
            <a:off x="842591" y="1916563"/>
            <a:ext cx="8058150" cy="2819400"/>
          </a:xfrm>
          <a:prstGeom prst="rect">
            <a:avLst/>
          </a:prstGeom>
        </p:spPr>
      </p:pic>
    </p:spTree>
    <p:extLst>
      <p:ext uri="{BB962C8B-B14F-4D97-AF65-F5344CB8AC3E}">
        <p14:creationId xmlns:p14="http://schemas.microsoft.com/office/powerpoint/2010/main" val="187065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11683</TotalTime>
  <Words>1224</Words>
  <Application>Microsoft Office PowerPoint</Application>
  <PresentationFormat>Ecrã Panorâmico</PresentationFormat>
  <Paragraphs>128</Paragraphs>
  <Slides>16</Slides>
  <Notes>16</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16</vt:i4>
      </vt:variant>
    </vt:vector>
  </HeadingPairs>
  <TitlesOfParts>
    <vt:vector size="22" baseType="lpstr">
      <vt:lpstr>Arial</vt:lpstr>
      <vt:lpstr>Calibri</vt:lpstr>
      <vt:lpstr>Cavolini</vt:lpstr>
      <vt:lpstr>Montserrat</vt:lpstr>
      <vt:lpstr>Montserrat Medium</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dc:creator>
  <cp:lastModifiedBy>Andre Felipe Savedra Cruz</cp:lastModifiedBy>
  <cp:revision>732</cp:revision>
  <dcterms:created xsi:type="dcterms:W3CDTF">2020-11-19T18:52:57Z</dcterms:created>
  <dcterms:modified xsi:type="dcterms:W3CDTF">2023-09-17T18:35:38Z</dcterms:modified>
</cp:coreProperties>
</file>